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67" r:id="rId6"/>
    <p:sldId id="270" r:id="rId7"/>
    <p:sldId id="271" r:id="rId8"/>
    <p:sldId id="269" r:id="rId9"/>
    <p:sldId id="266" r:id="rId10"/>
    <p:sldId id="257" r:id="rId11"/>
    <p:sldId id="258" r:id="rId12"/>
    <p:sldId id="268" r:id="rId13"/>
    <p:sldId id="259" r:id="rId14"/>
    <p:sldId id="260" r:id="rId15"/>
    <p:sldId id="261" r:id="rId16"/>
    <p:sldId id="262" r:id="rId17"/>
    <p:sldId id="263" r:id="rId18"/>
    <p:sldId id="264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41" autoAdjust="0"/>
    <p:restoredTop sz="94598" autoAdjust="0"/>
  </p:normalViewPr>
  <p:slideViewPr>
    <p:cSldViewPr snapToGrid="0">
      <p:cViewPr varScale="1">
        <p:scale>
          <a:sx n="114" d="100"/>
          <a:sy n="114" d="100"/>
        </p:scale>
        <p:origin x="16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hyperlink" Target="https://sesamecare.com/covid" TargetMode="External"/><Relationship Id="rId1" Type="http://schemas.openxmlformats.org/officeDocument/2006/relationships/hyperlink" Target="https://primary.health/cdph/" TargetMode="Externa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hyperlink" Target="https://primary.health/cdph/" TargetMode="External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hyperlink" Target="https://sesamecare.com/covid" TargetMode="External"/><Relationship Id="rId4" Type="http://schemas.openxmlformats.org/officeDocument/2006/relationships/image" Target="../media/image10.svg"/><Relationship Id="rId9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E0058C-B335-4182-8BCC-AD143D9666E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0269270-8395-4D35-9F3B-F0FE41A0925D}">
      <dgm:prSet/>
      <dgm:spPr/>
      <dgm:t>
        <a:bodyPr/>
        <a:lstStyle/>
        <a:p>
          <a:r>
            <a:rPr lang="en-US" baseline="0"/>
            <a:t>Flu: 274</a:t>
          </a:r>
          <a:endParaRPr lang="en-US"/>
        </a:p>
      </dgm:t>
    </dgm:pt>
    <dgm:pt modelId="{F18B9456-AB91-4BB2-8323-A7F1CF8B7B5D}" type="parTrans" cxnId="{B3F03FD8-9344-4ED9-9496-2B472A760FB4}">
      <dgm:prSet/>
      <dgm:spPr/>
      <dgm:t>
        <a:bodyPr/>
        <a:lstStyle/>
        <a:p>
          <a:endParaRPr lang="en-US"/>
        </a:p>
      </dgm:t>
    </dgm:pt>
    <dgm:pt modelId="{E1F8C9F1-438A-40A8-A0D2-D35A1F839397}" type="sibTrans" cxnId="{B3F03FD8-9344-4ED9-9496-2B472A760FB4}">
      <dgm:prSet/>
      <dgm:spPr/>
      <dgm:t>
        <a:bodyPr/>
        <a:lstStyle/>
        <a:p>
          <a:endParaRPr lang="en-US"/>
        </a:p>
      </dgm:t>
    </dgm:pt>
    <dgm:pt modelId="{A5417D78-6121-4310-9BD4-880AFD612166}">
      <dgm:prSet/>
      <dgm:spPr/>
      <dgm:t>
        <a:bodyPr/>
        <a:lstStyle/>
        <a:p>
          <a:r>
            <a:rPr lang="en-US" baseline="0"/>
            <a:t>Covid: 248</a:t>
          </a:r>
          <a:endParaRPr lang="en-US"/>
        </a:p>
      </dgm:t>
    </dgm:pt>
    <dgm:pt modelId="{45F8306E-0AA4-4D80-B485-10EFFD104A9A}" type="parTrans" cxnId="{758E7153-4D21-4542-876A-83517C388B9F}">
      <dgm:prSet/>
      <dgm:spPr/>
      <dgm:t>
        <a:bodyPr/>
        <a:lstStyle/>
        <a:p>
          <a:endParaRPr lang="en-US"/>
        </a:p>
      </dgm:t>
    </dgm:pt>
    <dgm:pt modelId="{4AC64CE1-42C6-4693-BEC2-84AE40510FF7}" type="sibTrans" cxnId="{758E7153-4D21-4542-876A-83517C388B9F}">
      <dgm:prSet/>
      <dgm:spPr/>
      <dgm:t>
        <a:bodyPr/>
        <a:lstStyle/>
        <a:p>
          <a:endParaRPr lang="en-US"/>
        </a:p>
      </dgm:t>
    </dgm:pt>
    <dgm:pt modelId="{5D81E593-DBD4-46E6-A548-28258BAB17DD}" type="pres">
      <dgm:prSet presAssocID="{81E0058C-B335-4182-8BCC-AD143D9666EE}" presName="vert0" presStyleCnt="0">
        <dgm:presLayoutVars>
          <dgm:dir/>
          <dgm:animOne val="branch"/>
          <dgm:animLvl val="lvl"/>
        </dgm:presLayoutVars>
      </dgm:prSet>
      <dgm:spPr/>
    </dgm:pt>
    <dgm:pt modelId="{A38D16A9-7ECB-4566-A4C9-1451E790A80F}" type="pres">
      <dgm:prSet presAssocID="{D0269270-8395-4D35-9F3B-F0FE41A0925D}" presName="thickLine" presStyleLbl="alignNode1" presStyleIdx="0" presStyleCnt="2"/>
      <dgm:spPr/>
    </dgm:pt>
    <dgm:pt modelId="{10CAEB5A-A2FD-401E-8ECB-E6F62ED9A5DD}" type="pres">
      <dgm:prSet presAssocID="{D0269270-8395-4D35-9F3B-F0FE41A0925D}" presName="horz1" presStyleCnt="0"/>
      <dgm:spPr/>
    </dgm:pt>
    <dgm:pt modelId="{D59B84BB-1AC3-4B58-9828-BA2EDADF742E}" type="pres">
      <dgm:prSet presAssocID="{D0269270-8395-4D35-9F3B-F0FE41A0925D}" presName="tx1" presStyleLbl="revTx" presStyleIdx="0" presStyleCnt="2"/>
      <dgm:spPr/>
    </dgm:pt>
    <dgm:pt modelId="{E777ECCA-85AC-4C15-9668-9CF4A38A5E93}" type="pres">
      <dgm:prSet presAssocID="{D0269270-8395-4D35-9F3B-F0FE41A0925D}" presName="vert1" presStyleCnt="0"/>
      <dgm:spPr/>
    </dgm:pt>
    <dgm:pt modelId="{732BCA73-9ED6-4A3E-8BF3-48212F397AC2}" type="pres">
      <dgm:prSet presAssocID="{A5417D78-6121-4310-9BD4-880AFD612166}" presName="thickLine" presStyleLbl="alignNode1" presStyleIdx="1" presStyleCnt="2"/>
      <dgm:spPr/>
    </dgm:pt>
    <dgm:pt modelId="{E3A867D9-3755-4871-942A-94AA5BB85A26}" type="pres">
      <dgm:prSet presAssocID="{A5417D78-6121-4310-9BD4-880AFD612166}" presName="horz1" presStyleCnt="0"/>
      <dgm:spPr/>
    </dgm:pt>
    <dgm:pt modelId="{D099C50F-9B34-4B20-A215-55668DC4EFB7}" type="pres">
      <dgm:prSet presAssocID="{A5417D78-6121-4310-9BD4-880AFD612166}" presName="tx1" presStyleLbl="revTx" presStyleIdx="1" presStyleCnt="2"/>
      <dgm:spPr/>
    </dgm:pt>
    <dgm:pt modelId="{78E4CF6B-252D-4981-81C6-D2AE677CCF0E}" type="pres">
      <dgm:prSet presAssocID="{A5417D78-6121-4310-9BD4-880AFD612166}" presName="vert1" presStyleCnt="0"/>
      <dgm:spPr/>
    </dgm:pt>
  </dgm:ptLst>
  <dgm:cxnLst>
    <dgm:cxn modelId="{14644119-2E8B-41C5-A39B-9CDE720D44A4}" type="presOf" srcId="{A5417D78-6121-4310-9BD4-880AFD612166}" destId="{D099C50F-9B34-4B20-A215-55668DC4EFB7}" srcOrd="0" destOrd="0" presId="urn:microsoft.com/office/officeart/2008/layout/LinedList"/>
    <dgm:cxn modelId="{758E7153-4D21-4542-876A-83517C388B9F}" srcId="{81E0058C-B335-4182-8BCC-AD143D9666EE}" destId="{A5417D78-6121-4310-9BD4-880AFD612166}" srcOrd="1" destOrd="0" parTransId="{45F8306E-0AA4-4D80-B485-10EFFD104A9A}" sibTransId="{4AC64CE1-42C6-4693-BEC2-84AE40510FF7}"/>
    <dgm:cxn modelId="{18F84989-E521-4005-8E92-BAD38889782B}" type="presOf" srcId="{D0269270-8395-4D35-9F3B-F0FE41A0925D}" destId="{D59B84BB-1AC3-4B58-9828-BA2EDADF742E}" srcOrd="0" destOrd="0" presId="urn:microsoft.com/office/officeart/2008/layout/LinedList"/>
    <dgm:cxn modelId="{9EBAFED0-D0D9-4F74-B1EC-67A19F725C40}" type="presOf" srcId="{81E0058C-B335-4182-8BCC-AD143D9666EE}" destId="{5D81E593-DBD4-46E6-A548-28258BAB17DD}" srcOrd="0" destOrd="0" presId="urn:microsoft.com/office/officeart/2008/layout/LinedList"/>
    <dgm:cxn modelId="{B3F03FD8-9344-4ED9-9496-2B472A760FB4}" srcId="{81E0058C-B335-4182-8BCC-AD143D9666EE}" destId="{D0269270-8395-4D35-9F3B-F0FE41A0925D}" srcOrd="0" destOrd="0" parTransId="{F18B9456-AB91-4BB2-8323-A7F1CF8B7B5D}" sibTransId="{E1F8C9F1-438A-40A8-A0D2-D35A1F839397}"/>
    <dgm:cxn modelId="{C36DB4DB-A2AD-46BC-89CA-19BC97055527}" type="presParOf" srcId="{5D81E593-DBD4-46E6-A548-28258BAB17DD}" destId="{A38D16A9-7ECB-4566-A4C9-1451E790A80F}" srcOrd="0" destOrd="0" presId="urn:microsoft.com/office/officeart/2008/layout/LinedList"/>
    <dgm:cxn modelId="{DE3E7AB2-CC3A-4224-86F4-7B8B5D1D6F36}" type="presParOf" srcId="{5D81E593-DBD4-46E6-A548-28258BAB17DD}" destId="{10CAEB5A-A2FD-401E-8ECB-E6F62ED9A5DD}" srcOrd="1" destOrd="0" presId="urn:microsoft.com/office/officeart/2008/layout/LinedList"/>
    <dgm:cxn modelId="{71BE0557-9F04-4EE3-9E95-474E8D59D2FE}" type="presParOf" srcId="{10CAEB5A-A2FD-401E-8ECB-E6F62ED9A5DD}" destId="{D59B84BB-1AC3-4B58-9828-BA2EDADF742E}" srcOrd="0" destOrd="0" presId="urn:microsoft.com/office/officeart/2008/layout/LinedList"/>
    <dgm:cxn modelId="{F85A2193-F33F-470E-99AC-A69A7B91F8B2}" type="presParOf" srcId="{10CAEB5A-A2FD-401E-8ECB-E6F62ED9A5DD}" destId="{E777ECCA-85AC-4C15-9668-9CF4A38A5E93}" srcOrd="1" destOrd="0" presId="urn:microsoft.com/office/officeart/2008/layout/LinedList"/>
    <dgm:cxn modelId="{76460DB4-010D-4FCB-9239-E0ACDC3AF912}" type="presParOf" srcId="{5D81E593-DBD4-46E6-A548-28258BAB17DD}" destId="{732BCA73-9ED6-4A3E-8BF3-48212F397AC2}" srcOrd="2" destOrd="0" presId="urn:microsoft.com/office/officeart/2008/layout/LinedList"/>
    <dgm:cxn modelId="{01987BC9-E65C-4AA6-B179-D4CF9FD0FE1A}" type="presParOf" srcId="{5D81E593-DBD4-46E6-A548-28258BAB17DD}" destId="{E3A867D9-3755-4871-942A-94AA5BB85A26}" srcOrd="3" destOrd="0" presId="urn:microsoft.com/office/officeart/2008/layout/LinedList"/>
    <dgm:cxn modelId="{68DCFF06-620A-4B18-B9C4-495010A15790}" type="presParOf" srcId="{E3A867D9-3755-4871-942A-94AA5BB85A26}" destId="{D099C50F-9B34-4B20-A215-55668DC4EFB7}" srcOrd="0" destOrd="0" presId="urn:microsoft.com/office/officeart/2008/layout/LinedList"/>
    <dgm:cxn modelId="{035821AC-238C-47A3-B657-9A5F43D1C927}" type="presParOf" srcId="{E3A867D9-3755-4871-942A-94AA5BB85A26}" destId="{78E4CF6B-252D-4981-81C6-D2AE677CCF0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B00F15-9B08-4EDE-A57A-9155F537BB8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B2038C2-96EE-4291-985F-5BE49D5EEE00}">
      <dgm:prSet/>
      <dgm:spPr/>
      <dgm:t>
        <a:bodyPr/>
        <a:lstStyle/>
        <a:p>
          <a:r>
            <a:rPr lang="en-US" baseline="0"/>
            <a:t>As of December 6, 2022</a:t>
          </a:r>
          <a:endParaRPr lang="en-US"/>
        </a:p>
      </dgm:t>
    </dgm:pt>
    <dgm:pt modelId="{2C627A9D-8771-40F0-BDCC-61D25A2FD661}" type="parTrans" cxnId="{A20116CA-3E4E-4887-A917-291E2A95C271}">
      <dgm:prSet/>
      <dgm:spPr/>
      <dgm:t>
        <a:bodyPr/>
        <a:lstStyle/>
        <a:p>
          <a:endParaRPr lang="en-US"/>
        </a:p>
      </dgm:t>
    </dgm:pt>
    <dgm:pt modelId="{DC188C0C-718D-4643-A264-68D3F8B118E2}" type="sibTrans" cxnId="{A20116CA-3E4E-4887-A917-291E2A95C271}">
      <dgm:prSet/>
      <dgm:spPr/>
      <dgm:t>
        <a:bodyPr/>
        <a:lstStyle/>
        <a:p>
          <a:endParaRPr lang="en-US"/>
        </a:p>
      </dgm:t>
    </dgm:pt>
    <dgm:pt modelId="{AA77F59B-7D5C-4356-9689-B8F6108DFF13}">
      <dgm:prSet/>
      <dgm:spPr/>
      <dgm:t>
        <a:bodyPr/>
        <a:lstStyle/>
        <a:p>
          <a:r>
            <a:rPr lang="en-US" baseline="0"/>
            <a:t>Flu: 1111</a:t>
          </a:r>
          <a:endParaRPr lang="en-US"/>
        </a:p>
      </dgm:t>
    </dgm:pt>
    <dgm:pt modelId="{F7F761E2-4830-4E64-94BF-88378AD4E1F0}" type="parTrans" cxnId="{55A86E0B-041E-4004-B2C7-B15685328431}">
      <dgm:prSet/>
      <dgm:spPr/>
      <dgm:t>
        <a:bodyPr/>
        <a:lstStyle/>
        <a:p>
          <a:endParaRPr lang="en-US"/>
        </a:p>
      </dgm:t>
    </dgm:pt>
    <dgm:pt modelId="{C0542132-7574-4057-B162-F6731AD4C116}" type="sibTrans" cxnId="{55A86E0B-041E-4004-B2C7-B15685328431}">
      <dgm:prSet/>
      <dgm:spPr/>
      <dgm:t>
        <a:bodyPr/>
        <a:lstStyle/>
        <a:p>
          <a:endParaRPr lang="en-US"/>
        </a:p>
      </dgm:t>
    </dgm:pt>
    <dgm:pt modelId="{FF55B7BA-A635-4BA1-8387-167747E8382F}">
      <dgm:prSet/>
      <dgm:spPr/>
      <dgm:t>
        <a:bodyPr/>
        <a:lstStyle/>
        <a:p>
          <a:r>
            <a:rPr lang="en-US" baseline="0"/>
            <a:t>Covid: 675</a:t>
          </a:r>
          <a:endParaRPr lang="en-US"/>
        </a:p>
      </dgm:t>
    </dgm:pt>
    <dgm:pt modelId="{179BEA9D-CBE8-4A82-A0EC-A6F988F174DE}" type="parTrans" cxnId="{EF8BDCDD-3BC8-4237-B515-A0E97C854FCC}">
      <dgm:prSet/>
      <dgm:spPr/>
      <dgm:t>
        <a:bodyPr/>
        <a:lstStyle/>
        <a:p>
          <a:endParaRPr lang="en-US"/>
        </a:p>
      </dgm:t>
    </dgm:pt>
    <dgm:pt modelId="{79DEF45F-4B88-49CC-9B0B-AA8E9A96888D}" type="sibTrans" cxnId="{EF8BDCDD-3BC8-4237-B515-A0E97C854FCC}">
      <dgm:prSet/>
      <dgm:spPr/>
      <dgm:t>
        <a:bodyPr/>
        <a:lstStyle/>
        <a:p>
          <a:endParaRPr lang="en-US"/>
        </a:p>
      </dgm:t>
    </dgm:pt>
    <dgm:pt modelId="{40D41767-1D9F-4D12-BA91-D1CF45920B7C}" type="pres">
      <dgm:prSet presAssocID="{4CB00F15-9B08-4EDE-A57A-9155F537BB8F}" presName="vert0" presStyleCnt="0">
        <dgm:presLayoutVars>
          <dgm:dir/>
          <dgm:animOne val="branch"/>
          <dgm:animLvl val="lvl"/>
        </dgm:presLayoutVars>
      </dgm:prSet>
      <dgm:spPr/>
    </dgm:pt>
    <dgm:pt modelId="{6CEA02C6-19CE-43A3-BE35-B9A4620AE0D7}" type="pres">
      <dgm:prSet presAssocID="{6B2038C2-96EE-4291-985F-5BE49D5EEE00}" presName="thickLine" presStyleLbl="alignNode1" presStyleIdx="0" presStyleCnt="3"/>
      <dgm:spPr/>
    </dgm:pt>
    <dgm:pt modelId="{3A1DB5A2-B9E6-49B8-8790-F5CAC21A492C}" type="pres">
      <dgm:prSet presAssocID="{6B2038C2-96EE-4291-985F-5BE49D5EEE00}" presName="horz1" presStyleCnt="0"/>
      <dgm:spPr/>
    </dgm:pt>
    <dgm:pt modelId="{62DC0DFC-7542-4F95-AC60-55BBDFD6B0E5}" type="pres">
      <dgm:prSet presAssocID="{6B2038C2-96EE-4291-985F-5BE49D5EEE00}" presName="tx1" presStyleLbl="revTx" presStyleIdx="0" presStyleCnt="3"/>
      <dgm:spPr/>
    </dgm:pt>
    <dgm:pt modelId="{2371594C-E2A3-4396-A533-297541A1C75D}" type="pres">
      <dgm:prSet presAssocID="{6B2038C2-96EE-4291-985F-5BE49D5EEE00}" presName="vert1" presStyleCnt="0"/>
      <dgm:spPr/>
    </dgm:pt>
    <dgm:pt modelId="{6CDC8141-06C9-45B8-AF3E-21F7DF892E17}" type="pres">
      <dgm:prSet presAssocID="{AA77F59B-7D5C-4356-9689-B8F6108DFF13}" presName="thickLine" presStyleLbl="alignNode1" presStyleIdx="1" presStyleCnt="3"/>
      <dgm:spPr/>
    </dgm:pt>
    <dgm:pt modelId="{267D3C29-65E5-4876-ABB2-245FF666E939}" type="pres">
      <dgm:prSet presAssocID="{AA77F59B-7D5C-4356-9689-B8F6108DFF13}" presName="horz1" presStyleCnt="0"/>
      <dgm:spPr/>
    </dgm:pt>
    <dgm:pt modelId="{9A1E7556-1622-4613-9915-0B5B0FBB3DAF}" type="pres">
      <dgm:prSet presAssocID="{AA77F59B-7D5C-4356-9689-B8F6108DFF13}" presName="tx1" presStyleLbl="revTx" presStyleIdx="1" presStyleCnt="3"/>
      <dgm:spPr/>
    </dgm:pt>
    <dgm:pt modelId="{8898994A-CEDF-4552-BDB0-37E99196A7BF}" type="pres">
      <dgm:prSet presAssocID="{AA77F59B-7D5C-4356-9689-B8F6108DFF13}" presName="vert1" presStyleCnt="0"/>
      <dgm:spPr/>
    </dgm:pt>
    <dgm:pt modelId="{E085F5EC-7500-4C76-B149-7B06FB0F8E17}" type="pres">
      <dgm:prSet presAssocID="{FF55B7BA-A635-4BA1-8387-167747E8382F}" presName="thickLine" presStyleLbl="alignNode1" presStyleIdx="2" presStyleCnt="3"/>
      <dgm:spPr/>
    </dgm:pt>
    <dgm:pt modelId="{6BA262C2-0BA8-488B-B219-8E68E5C0109C}" type="pres">
      <dgm:prSet presAssocID="{FF55B7BA-A635-4BA1-8387-167747E8382F}" presName="horz1" presStyleCnt="0"/>
      <dgm:spPr/>
    </dgm:pt>
    <dgm:pt modelId="{D2D66C2B-5A0D-4152-9853-D4E735095B84}" type="pres">
      <dgm:prSet presAssocID="{FF55B7BA-A635-4BA1-8387-167747E8382F}" presName="tx1" presStyleLbl="revTx" presStyleIdx="2" presStyleCnt="3"/>
      <dgm:spPr/>
    </dgm:pt>
    <dgm:pt modelId="{497577D4-2C94-46AF-9266-94C3F9B23466}" type="pres">
      <dgm:prSet presAssocID="{FF55B7BA-A635-4BA1-8387-167747E8382F}" presName="vert1" presStyleCnt="0"/>
      <dgm:spPr/>
    </dgm:pt>
  </dgm:ptLst>
  <dgm:cxnLst>
    <dgm:cxn modelId="{55A86E0B-041E-4004-B2C7-B15685328431}" srcId="{4CB00F15-9B08-4EDE-A57A-9155F537BB8F}" destId="{AA77F59B-7D5C-4356-9689-B8F6108DFF13}" srcOrd="1" destOrd="0" parTransId="{F7F761E2-4830-4E64-94BF-88378AD4E1F0}" sibTransId="{C0542132-7574-4057-B162-F6731AD4C116}"/>
    <dgm:cxn modelId="{BF5F5E65-09F2-4617-81D4-686744D19481}" type="presOf" srcId="{AA77F59B-7D5C-4356-9689-B8F6108DFF13}" destId="{9A1E7556-1622-4613-9915-0B5B0FBB3DAF}" srcOrd="0" destOrd="0" presId="urn:microsoft.com/office/officeart/2008/layout/LinedList"/>
    <dgm:cxn modelId="{9071937B-42D1-423D-8C6C-5866018DB781}" type="presOf" srcId="{4CB00F15-9B08-4EDE-A57A-9155F537BB8F}" destId="{40D41767-1D9F-4D12-BA91-D1CF45920B7C}" srcOrd="0" destOrd="0" presId="urn:microsoft.com/office/officeart/2008/layout/LinedList"/>
    <dgm:cxn modelId="{6E767E91-34A5-4417-884C-CD0104B108C5}" type="presOf" srcId="{FF55B7BA-A635-4BA1-8387-167747E8382F}" destId="{D2D66C2B-5A0D-4152-9853-D4E735095B84}" srcOrd="0" destOrd="0" presId="urn:microsoft.com/office/officeart/2008/layout/LinedList"/>
    <dgm:cxn modelId="{93B9D5BB-4404-46C2-9C33-B080FB9B5DF3}" type="presOf" srcId="{6B2038C2-96EE-4291-985F-5BE49D5EEE00}" destId="{62DC0DFC-7542-4F95-AC60-55BBDFD6B0E5}" srcOrd="0" destOrd="0" presId="urn:microsoft.com/office/officeart/2008/layout/LinedList"/>
    <dgm:cxn modelId="{A20116CA-3E4E-4887-A917-291E2A95C271}" srcId="{4CB00F15-9B08-4EDE-A57A-9155F537BB8F}" destId="{6B2038C2-96EE-4291-985F-5BE49D5EEE00}" srcOrd="0" destOrd="0" parTransId="{2C627A9D-8771-40F0-BDCC-61D25A2FD661}" sibTransId="{DC188C0C-718D-4643-A264-68D3F8B118E2}"/>
    <dgm:cxn modelId="{EF8BDCDD-3BC8-4237-B515-A0E97C854FCC}" srcId="{4CB00F15-9B08-4EDE-A57A-9155F537BB8F}" destId="{FF55B7BA-A635-4BA1-8387-167747E8382F}" srcOrd="2" destOrd="0" parTransId="{179BEA9D-CBE8-4A82-A0EC-A6F988F174DE}" sibTransId="{79DEF45F-4B88-49CC-9B0B-AA8E9A96888D}"/>
    <dgm:cxn modelId="{85984690-D407-4492-91DD-0F4EB36CBBF6}" type="presParOf" srcId="{40D41767-1D9F-4D12-BA91-D1CF45920B7C}" destId="{6CEA02C6-19CE-43A3-BE35-B9A4620AE0D7}" srcOrd="0" destOrd="0" presId="urn:microsoft.com/office/officeart/2008/layout/LinedList"/>
    <dgm:cxn modelId="{F25C78A7-F1DA-4DB9-A02C-AE00E0662B6F}" type="presParOf" srcId="{40D41767-1D9F-4D12-BA91-D1CF45920B7C}" destId="{3A1DB5A2-B9E6-49B8-8790-F5CAC21A492C}" srcOrd="1" destOrd="0" presId="urn:microsoft.com/office/officeart/2008/layout/LinedList"/>
    <dgm:cxn modelId="{F0377AD4-CA7D-4C72-9B6B-D7147E5AC939}" type="presParOf" srcId="{3A1DB5A2-B9E6-49B8-8790-F5CAC21A492C}" destId="{62DC0DFC-7542-4F95-AC60-55BBDFD6B0E5}" srcOrd="0" destOrd="0" presId="urn:microsoft.com/office/officeart/2008/layout/LinedList"/>
    <dgm:cxn modelId="{0E59330B-790C-475F-9E0C-ABB50DD3BC31}" type="presParOf" srcId="{3A1DB5A2-B9E6-49B8-8790-F5CAC21A492C}" destId="{2371594C-E2A3-4396-A533-297541A1C75D}" srcOrd="1" destOrd="0" presId="urn:microsoft.com/office/officeart/2008/layout/LinedList"/>
    <dgm:cxn modelId="{511A93E9-E9D3-4382-9E96-A23FC652BEA7}" type="presParOf" srcId="{40D41767-1D9F-4D12-BA91-D1CF45920B7C}" destId="{6CDC8141-06C9-45B8-AF3E-21F7DF892E17}" srcOrd="2" destOrd="0" presId="urn:microsoft.com/office/officeart/2008/layout/LinedList"/>
    <dgm:cxn modelId="{6AA9932E-3081-4611-9B87-970547C30E02}" type="presParOf" srcId="{40D41767-1D9F-4D12-BA91-D1CF45920B7C}" destId="{267D3C29-65E5-4876-ABB2-245FF666E939}" srcOrd="3" destOrd="0" presId="urn:microsoft.com/office/officeart/2008/layout/LinedList"/>
    <dgm:cxn modelId="{EB92918A-7110-465D-B6D6-9FA19D212FCA}" type="presParOf" srcId="{267D3C29-65E5-4876-ABB2-245FF666E939}" destId="{9A1E7556-1622-4613-9915-0B5B0FBB3DAF}" srcOrd="0" destOrd="0" presId="urn:microsoft.com/office/officeart/2008/layout/LinedList"/>
    <dgm:cxn modelId="{C8E1606B-6D6F-4616-A488-0857C073B456}" type="presParOf" srcId="{267D3C29-65E5-4876-ABB2-245FF666E939}" destId="{8898994A-CEDF-4552-BDB0-37E99196A7BF}" srcOrd="1" destOrd="0" presId="urn:microsoft.com/office/officeart/2008/layout/LinedList"/>
    <dgm:cxn modelId="{8FCCFBEF-D373-48AF-B556-08291F297028}" type="presParOf" srcId="{40D41767-1D9F-4D12-BA91-D1CF45920B7C}" destId="{E085F5EC-7500-4C76-B149-7B06FB0F8E17}" srcOrd="4" destOrd="0" presId="urn:microsoft.com/office/officeart/2008/layout/LinedList"/>
    <dgm:cxn modelId="{4A9FA09C-BA98-4606-8B3A-D5585EA5E75D}" type="presParOf" srcId="{40D41767-1D9F-4D12-BA91-D1CF45920B7C}" destId="{6BA262C2-0BA8-488B-B219-8E68E5C0109C}" srcOrd="5" destOrd="0" presId="urn:microsoft.com/office/officeart/2008/layout/LinedList"/>
    <dgm:cxn modelId="{FC85CE4A-D09F-4C42-B9CC-575BFBDCC789}" type="presParOf" srcId="{6BA262C2-0BA8-488B-B219-8E68E5C0109C}" destId="{D2D66C2B-5A0D-4152-9853-D4E735095B84}" srcOrd="0" destOrd="0" presId="urn:microsoft.com/office/officeart/2008/layout/LinedList"/>
    <dgm:cxn modelId="{68D30C54-372B-4120-A04D-CC2D29C8C82C}" type="presParOf" srcId="{6BA262C2-0BA8-488B-B219-8E68E5C0109C}" destId="{497577D4-2C94-46AF-9266-94C3F9B2346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1DF946-0293-4176-A923-E83D49F28A2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A1423CB-AFB6-4B09-8E3F-2096098B47B9}">
      <dgm:prSet/>
      <dgm:spPr/>
      <dgm:t>
        <a:bodyPr/>
        <a:lstStyle/>
        <a:p>
          <a:r>
            <a:rPr lang="en-US" baseline="0"/>
            <a:t>CDPH shifting toward group contact tracing</a:t>
          </a:r>
          <a:endParaRPr lang="en-US"/>
        </a:p>
      </dgm:t>
    </dgm:pt>
    <dgm:pt modelId="{8270410B-610B-43FE-8302-6A4CF0045501}" type="parTrans" cxnId="{B8AC363F-9516-4318-9F13-D175A0E78F29}">
      <dgm:prSet/>
      <dgm:spPr/>
      <dgm:t>
        <a:bodyPr/>
        <a:lstStyle/>
        <a:p>
          <a:endParaRPr lang="en-US"/>
        </a:p>
      </dgm:t>
    </dgm:pt>
    <dgm:pt modelId="{0E045DE9-0CEE-4F9C-9ABF-7718B6742DD3}" type="sibTrans" cxnId="{B8AC363F-9516-4318-9F13-D175A0E78F29}">
      <dgm:prSet/>
      <dgm:spPr/>
      <dgm:t>
        <a:bodyPr/>
        <a:lstStyle/>
        <a:p>
          <a:endParaRPr lang="en-US"/>
        </a:p>
      </dgm:t>
    </dgm:pt>
    <dgm:pt modelId="{79280131-D2AA-4A49-9829-C79E5EDFA4E0}">
      <dgm:prSet/>
      <dgm:spPr/>
      <dgm:t>
        <a:bodyPr/>
        <a:lstStyle/>
        <a:p>
          <a:r>
            <a:rPr lang="en-US" baseline="0"/>
            <a:t>Transition of CICT Team</a:t>
          </a:r>
          <a:endParaRPr lang="en-US"/>
        </a:p>
      </dgm:t>
    </dgm:pt>
    <dgm:pt modelId="{72681DBE-05C3-4C00-B7DA-AC028D641034}" type="parTrans" cxnId="{555E9F8D-82FF-4111-A60B-5769F411CE19}">
      <dgm:prSet/>
      <dgm:spPr/>
      <dgm:t>
        <a:bodyPr/>
        <a:lstStyle/>
        <a:p>
          <a:endParaRPr lang="en-US"/>
        </a:p>
      </dgm:t>
    </dgm:pt>
    <dgm:pt modelId="{E0470EA3-70DB-4557-88CD-E53109F788D1}" type="sibTrans" cxnId="{555E9F8D-82FF-4111-A60B-5769F411CE19}">
      <dgm:prSet/>
      <dgm:spPr/>
      <dgm:t>
        <a:bodyPr/>
        <a:lstStyle/>
        <a:p>
          <a:endParaRPr lang="en-US"/>
        </a:p>
      </dgm:t>
    </dgm:pt>
    <dgm:pt modelId="{81C298C6-47C4-4621-B664-0853809EC579}">
      <dgm:prSet/>
      <dgm:spPr/>
      <dgm:t>
        <a:bodyPr/>
        <a:lstStyle/>
        <a:p>
          <a:r>
            <a:rPr lang="en-US" baseline="0"/>
            <a:t>Aligning with similar counties</a:t>
          </a:r>
          <a:endParaRPr lang="en-US"/>
        </a:p>
      </dgm:t>
    </dgm:pt>
    <dgm:pt modelId="{9DD0F3B0-8316-4848-BB8C-5985C6736594}" type="parTrans" cxnId="{37CFF40F-8E69-4208-AAB2-D67FEB98A9EC}">
      <dgm:prSet/>
      <dgm:spPr/>
      <dgm:t>
        <a:bodyPr/>
        <a:lstStyle/>
        <a:p>
          <a:endParaRPr lang="en-US"/>
        </a:p>
      </dgm:t>
    </dgm:pt>
    <dgm:pt modelId="{74C9E87E-FAA4-45D7-9E60-A50B133888D1}" type="sibTrans" cxnId="{37CFF40F-8E69-4208-AAB2-D67FEB98A9EC}">
      <dgm:prSet/>
      <dgm:spPr/>
      <dgm:t>
        <a:bodyPr/>
        <a:lstStyle/>
        <a:p>
          <a:endParaRPr lang="en-US"/>
        </a:p>
      </dgm:t>
    </dgm:pt>
    <dgm:pt modelId="{B2BCF3EF-AF90-4C00-82EB-33F4C3BA82BC}" type="pres">
      <dgm:prSet presAssocID="{AE1DF946-0293-4176-A923-E83D49F28A28}" presName="linear" presStyleCnt="0">
        <dgm:presLayoutVars>
          <dgm:animLvl val="lvl"/>
          <dgm:resizeHandles val="exact"/>
        </dgm:presLayoutVars>
      </dgm:prSet>
      <dgm:spPr/>
    </dgm:pt>
    <dgm:pt modelId="{55DF4CB9-E5A1-4BE2-9DD7-0C4D9FA1BDA3}" type="pres">
      <dgm:prSet presAssocID="{DA1423CB-AFB6-4B09-8E3F-2096098B47B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D901C31-D3E9-4A9C-A60B-611C90E2217C}" type="pres">
      <dgm:prSet presAssocID="{0E045DE9-0CEE-4F9C-9ABF-7718B6742DD3}" presName="spacer" presStyleCnt="0"/>
      <dgm:spPr/>
    </dgm:pt>
    <dgm:pt modelId="{65783E8B-83B5-4544-9834-C5458737F82B}" type="pres">
      <dgm:prSet presAssocID="{79280131-D2AA-4A49-9829-C79E5EDFA4E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450F832-8647-49F7-BC98-85A87BD15593}" type="pres">
      <dgm:prSet presAssocID="{E0470EA3-70DB-4557-88CD-E53109F788D1}" presName="spacer" presStyleCnt="0"/>
      <dgm:spPr/>
    </dgm:pt>
    <dgm:pt modelId="{0CD9CFC7-956E-40AD-BD09-B2EC2D0DB77C}" type="pres">
      <dgm:prSet presAssocID="{81C298C6-47C4-4621-B664-0853809EC57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7CFF40F-8E69-4208-AAB2-D67FEB98A9EC}" srcId="{AE1DF946-0293-4176-A923-E83D49F28A28}" destId="{81C298C6-47C4-4621-B664-0853809EC579}" srcOrd="2" destOrd="0" parTransId="{9DD0F3B0-8316-4848-BB8C-5985C6736594}" sibTransId="{74C9E87E-FAA4-45D7-9E60-A50B133888D1}"/>
    <dgm:cxn modelId="{FEC2CF3D-660F-4EF8-B03E-2224D4B1AFD3}" type="presOf" srcId="{81C298C6-47C4-4621-B664-0853809EC579}" destId="{0CD9CFC7-956E-40AD-BD09-B2EC2D0DB77C}" srcOrd="0" destOrd="0" presId="urn:microsoft.com/office/officeart/2005/8/layout/vList2"/>
    <dgm:cxn modelId="{B8AC363F-9516-4318-9F13-D175A0E78F29}" srcId="{AE1DF946-0293-4176-A923-E83D49F28A28}" destId="{DA1423CB-AFB6-4B09-8E3F-2096098B47B9}" srcOrd="0" destOrd="0" parTransId="{8270410B-610B-43FE-8302-6A4CF0045501}" sibTransId="{0E045DE9-0CEE-4F9C-9ABF-7718B6742DD3}"/>
    <dgm:cxn modelId="{224D3766-FF72-4331-BCC0-D000178A62EB}" type="presOf" srcId="{DA1423CB-AFB6-4B09-8E3F-2096098B47B9}" destId="{55DF4CB9-E5A1-4BE2-9DD7-0C4D9FA1BDA3}" srcOrd="0" destOrd="0" presId="urn:microsoft.com/office/officeart/2005/8/layout/vList2"/>
    <dgm:cxn modelId="{555E9F8D-82FF-4111-A60B-5769F411CE19}" srcId="{AE1DF946-0293-4176-A923-E83D49F28A28}" destId="{79280131-D2AA-4A49-9829-C79E5EDFA4E0}" srcOrd="1" destOrd="0" parTransId="{72681DBE-05C3-4C00-B7DA-AC028D641034}" sibTransId="{E0470EA3-70DB-4557-88CD-E53109F788D1}"/>
    <dgm:cxn modelId="{8840308F-0295-40B5-AA5B-0618FA5E602F}" type="presOf" srcId="{AE1DF946-0293-4176-A923-E83D49F28A28}" destId="{B2BCF3EF-AF90-4C00-82EB-33F4C3BA82BC}" srcOrd="0" destOrd="0" presId="urn:microsoft.com/office/officeart/2005/8/layout/vList2"/>
    <dgm:cxn modelId="{30194F9E-81D2-4CF9-9282-6357D500A814}" type="presOf" srcId="{79280131-D2AA-4A49-9829-C79E5EDFA4E0}" destId="{65783E8B-83B5-4544-9834-C5458737F82B}" srcOrd="0" destOrd="0" presId="urn:microsoft.com/office/officeart/2005/8/layout/vList2"/>
    <dgm:cxn modelId="{3A2D71D0-823F-44E5-BE36-BFA2BB502CC4}" type="presParOf" srcId="{B2BCF3EF-AF90-4C00-82EB-33F4C3BA82BC}" destId="{55DF4CB9-E5A1-4BE2-9DD7-0C4D9FA1BDA3}" srcOrd="0" destOrd="0" presId="urn:microsoft.com/office/officeart/2005/8/layout/vList2"/>
    <dgm:cxn modelId="{4BCDDE8B-7060-42A2-A110-0F3BD0F2A0AB}" type="presParOf" srcId="{B2BCF3EF-AF90-4C00-82EB-33F4C3BA82BC}" destId="{0D901C31-D3E9-4A9C-A60B-611C90E2217C}" srcOrd="1" destOrd="0" presId="urn:microsoft.com/office/officeart/2005/8/layout/vList2"/>
    <dgm:cxn modelId="{4344A8BA-01D5-44D5-A4DF-6677E9ECA7FC}" type="presParOf" srcId="{B2BCF3EF-AF90-4C00-82EB-33F4C3BA82BC}" destId="{65783E8B-83B5-4544-9834-C5458737F82B}" srcOrd="2" destOrd="0" presId="urn:microsoft.com/office/officeart/2005/8/layout/vList2"/>
    <dgm:cxn modelId="{26309686-A091-4F1F-ADEE-249BF7E17C59}" type="presParOf" srcId="{B2BCF3EF-AF90-4C00-82EB-33F4C3BA82BC}" destId="{C450F832-8647-49F7-BC98-85A87BD15593}" srcOrd="3" destOrd="0" presId="urn:microsoft.com/office/officeart/2005/8/layout/vList2"/>
    <dgm:cxn modelId="{BA059805-C12A-454E-B9B5-E390C8C4FB6A}" type="presParOf" srcId="{B2BCF3EF-AF90-4C00-82EB-33F4C3BA82BC}" destId="{0CD9CFC7-956E-40AD-BD09-B2EC2D0DB77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4E9166-86E8-46EC-9CE8-1B72CCE5E858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E643B51-016D-4A46-B641-B701345F4517}">
      <dgm:prSet/>
      <dgm:spPr/>
      <dgm:t>
        <a:bodyPr/>
        <a:lstStyle/>
        <a:p>
          <a:r>
            <a:rPr lang="en-US" baseline="0"/>
            <a:t>Testing demand (15 since Nov. 1)</a:t>
          </a:r>
          <a:endParaRPr lang="en-US"/>
        </a:p>
      </dgm:t>
    </dgm:pt>
    <dgm:pt modelId="{C5EB544D-E868-4866-BB1F-C3D0C15A4333}" type="parTrans" cxnId="{59605DD6-65E2-4A8D-BBC7-18C73EB25FB3}">
      <dgm:prSet/>
      <dgm:spPr/>
      <dgm:t>
        <a:bodyPr/>
        <a:lstStyle/>
        <a:p>
          <a:endParaRPr lang="en-US"/>
        </a:p>
      </dgm:t>
    </dgm:pt>
    <dgm:pt modelId="{4FC04BFD-2B05-40F0-B64C-9A9B3D4107D1}" type="sibTrans" cxnId="{59605DD6-65E2-4A8D-BBC7-18C73EB25FB3}">
      <dgm:prSet/>
      <dgm:spPr/>
      <dgm:t>
        <a:bodyPr/>
        <a:lstStyle/>
        <a:p>
          <a:endParaRPr lang="en-US"/>
        </a:p>
      </dgm:t>
    </dgm:pt>
    <dgm:pt modelId="{E569933B-BA13-4197-9D14-785BCC660931}">
      <dgm:prSet/>
      <dgm:spPr/>
      <dgm:t>
        <a:bodyPr/>
        <a:lstStyle/>
        <a:p>
          <a:r>
            <a:rPr lang="en-US" baseline="0"/>
            <a:t>Ability to Flex</a:t>
          </a:r>
          <a:endParaRPr lang="en-US"/>
        </a:p>
      </dgm:t>
    </dgm:pt>
    <dgm:pt modelId="{0756A575-2D17-47FE-8407-9DDE12EC5DBF}" type="parTrans" cxnId="{A5D33B1C-7613-4AA0-B592-2793BC27F772}">
      <dgm:prSet/>
      <dgm:spPr/>
      <dgm:t>
        <a:bodyPr/>
        <a:lstStyle/>
        <a:p>
          <a:endParaRPr lang="en-US"/>
        </a:p>
      </dgm:t>
    </dgm:pt>
    <dgm:pt modelId="{927EFF47-E424-486E-A2E3-F774637635C2}" type="sibTrans" cxnId="{A5D33B1C-7613-4AA0-B592-2793BC27F772}">
      <dgm:prSet/>
      <dgm:spPr/>
      <dgm:t>
        <a:bodyPr/>
        <a:lstStyle/>
        <a:p>
          <a:endParaRPr lang="en-US"/>
        </a:p>
      </dgm:t>
    </dgm:pt>
    <dgm:pt modelId="{3A359E89-3760-4C66-9C3D-1B3788968F3A}">
      <dgm:prSet/>
      <dgm:spPr/>
      <dgm:t>
        <a:bodyPr/>
        <a:lstStyle/>
        <a:p>
          <a:r>
            <a:rPr lang="en-US" baseline="0"/>
            <a:t>Partner with Chamber of Commerce</a:t>
          </a:r>
          <a:endParaRPr lang="en-US"/>
        </a:p>
      </dgm:t>
    </dgm:pt>
    <dgm:pt modelId="{617EA131-D855-47DD-A74B-E8E7E9D35403}" type="parTrans" cxnId="{54AD8C86-E4BE-4CF9-80B2-72311AE3BA08}">
      <dgm:prSet/>
      <dgm:spPr/>
      <dgm:t>
        <a:bodyPr/>
        <a:lstStyle/>
        <a:p>
          <a:endParaRPr lang="en-US"/>
        </a:p>
      </dgm:t>
    </dgm:pt>
    <dgm:pt modelId="{4D0EB40C-4D29-4AC6-9FED-8CAF4EF964A9}" type="sibTrans" cxnId="{54AD8C86-E4BE-4CF9-80B2-72311AE3BA08}">
      <dgm:prSet/>
      <dgm:spPr/>
      <dgm:t>
        <a:bodyPr/>
        <a:lstStyle/>
        <a:p>
          <a:endParaRPr lang="en-US"/>
        </a:p>
      </dgm:t>
    </dgm:pt>
    <dgm:pt modelId="{EFBFBF0B-1DFF-4400-A43D-BDC44ACC6FF3}" type="pres">
      <dgm:prSet presAssocID="{4E4E9166-86E8-46EC-9CE8-1B72CCE5E858}" presName="outerComposite" presStyleCnt="0">
        <dgm:presLayoutVars>
          <dgm:chMax val="5"/>
          <dgm:dir/>
          <dgm:resizeHandles val="exact"/>
        </dgm:presLayoutVars>
      </dgm:prSet>
      <dgm:spPr/>
    </dgm:pt>
    <dgm:pt modelId="{AA3161EC-A525-4AE4-A545-25697739A225}" type="pres">
      <dgm:prSet presAssocID="{4E4E9166-86E8-46EC-9CE8-1B72CCE5E858}" presName="dummyMaxCanvas" presStyleCnt="0">
        <dgm:presLayoutVars/>
      </dgm:prSet>
      <dgm:spPr/>
    </dgm:pt>
    <dgm:pt modelId="{D8AAF9C4-BAB9-4EE8-8F78-18DAE8B73F28}" type="pres">
      <dgm:prSet presAssocID="{4E4E9166-86E8-46EC-9CE8-1B72CCE5E858}" presName="ThreeNodes_1" presStyleLbl="node1" presStyleIdx="0" presStyleCnt="3">
        <dgm:presLayoutVars>
          <dgm:bulletEnabled val="1"/>
        </dgm:presLayoutVars>
      </dgm:prSet>
      <dgm:spPr/>
    </dgm:pt>
    <dgm:pt modelId="{E377CF61-D4F7-4854-B88C-8D6B0B2200B7}" type="pres">
      <dgm:prSet presAssocID="{4E4E9166-86E8-46EC-9CE8-1B72CCE5E858}" presName="ThreeNodes_2" presStyleLbl="node1" presStyleIdx="1" presStyleCnt="3">
        <dgm:presLayoutVars>
          <dgm:bulletEnabled val="1"/>
        </dgm:presLayoutVars>
      </dgm:prSet>
      <dgm:spPr/>
    </dgm:pt>
    <dgm:pt modelId="{B2AA4C95-B47C-4C7D-B7BC-B36A1171ECFE}" type="pres">
      <dgm:prSet presAssocID="{4E4E9166-86E8-46EC-9CE8-1B72CCE5E858}" presName="ThreeNodes_3" presStyleLbl="node1" presStyleIdx="2" presStyleCnt="3">
        <dgm:presLayoutVars>
          <dgm:bulletEnabled val="1"/>
        </dgm:presLayoutVars>
      </dgm:prSet>
      <dgm:spPr/>
    </dgm:pt>
    <dgm:pt modelId="{86B3051E-4F02-4A12-AB49-21DA8BB0C865}" type="pres">
      <dgm:prSet presAssocID="{4E4E9166-86E8-46EC-9CE8-1B72CCE5E858}" presName="ThreeConn_1-2" presStyleLbl="fgAccFollowNode1" presStyleIdx="0" presStyleCnt="2">
        <dgm:presLayoutVars>
          <dgm:bulletEnabled val="1"/>
        </dgm:presLayoutVars>
      </dgm:prSet>
      <dgm:spPr/>
    </dgm:pt>
    <dgm:pt modelId="{F210D03E-4356-4732-A4B9-8F2616E73BA4}" type="pres">
      <dgm:prSet presAssocID="{4E4E9166-86E8-46EC-9CE8-1B72CCE5E858}" presName="ThreeConn_2-3" presStyleLbl="fgAccFollowNode1" presStyleIdx="1" presStyleCnt="2">
        <dgm:presLayoutVars>
          <dgm:bulletEnabled val="1"/>
        </dgm:presLayoutVars>
      </dgm:prSet>
      <dgm:spPr/>
    </dgm:pt>
    <dgm:pt modelId="{7BD34459-A7E7-49D1-A187-C846963BB0EE}" type="pres">
      <dgm:prSet presAssocID="{4E4E9166-86E8-46EC-9CE8-1B72CCE5E858}" presName="ThreeNodes_1_text" presStyleLbl="node1" presStyleIdx="2" presStyleCnt="3">
        <dgm:presLayoutVars>
          <dgm:bulletEnabled val="1"/>
        </dgm:presLayoutVars>
      </dgm:prSet>
      <dgm:spPr/>
    </dgm:pt>
    <dgm:pt modelId="{14E5E260-EF69-4ABE-A935-8AF64BD6985F}" type="pres">
      <dgm:prSet presAssocID="{4E4E9166-86E8-46EC-9CE8-1B72CCE5E858}" presName="ThreeNodes_2_text" presStyleLbl="node1" presStyleIdx="2" presStyleCnt="3">
        <dgm:presLayoutVars>
          <dgm:bulletEnabled val="1"/>
        </dgm:presLayoutVars>
      </dgm:prSet>
      <dgm:spPr/>
    </dgm:pt>
    <dgm:pt modelId="{D2BE8BD3-678B-48BF-B101-ED31680559DB}" type="pres">
      <dgm:prSet presAssocID="{4E4E9166-86E8-46EC-9CE8-1B72CCE5E858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2706C80F-766A-4AB9-A63E-B7E4AD112693}" type="presOf" srcId="{3A359E89-3760-4C66-9C3D-1B3788968F3A}" destId="{D2BE8BD3-678B-48BF-B101-ED31680559DB}" srcOrd="1" destOrd="0" presId="urn:microsoft.com/office/officeart/2005/8/layout/vProcess5"/>
    <dgm:cxn modelId="{BBFB1D19-A498-4DA8-B319-F2D79B73FEEF}" type="presOf" srcId="{7E643B51-016D-4A46-B641-B701345F4517}" destId="{7BD34459-A7E7-49D1-A187-C846963BB0EE}" srcOrd="1" destOrd="0" presId="urn:microsoft.com/office/officeart/2005/8/layout/vProcess5"/>
    <dgm:cxn modelId="{A5D33B1C-7613-4AA0-B592-2793BC27F772}" srcId="{4E4E9166-86E8-46EC-9CE8-1B72CCE5E858}" destId="{E569933B-BA13-4197-9D14-785BCC660931}" srcOrd="1" destOrd="0" parTransId="{0756A575-2D17-47FE-8407-9DDE12EC5DBF}" sibTransId="{927EFF47-E424-486E-A2E3-F774637635C2}"/>
    <dgm:cxn modelId="{0C3B2D6A-8E87-4386-BA61-B1CFDFA7828B}" type="presOf" srcId="{927EFF47-E424-486E-A2E3-F774637635C2}" destId="{F210D03E-4356-4732-A4B9-8F2616E73BA4}" srcOrd="0" destOrd="0" presId="urn:microsoft.com/office/officeart/2005/8/layout/vProcess5"/>
    <dgm:cxn modelId="{F77FA76C-6A73-4F0D-A281-E480139DF793}" type="presOf" srcId="{E569933B-BA13-4197-9D14-785BCC660931}" destId="{14E5E260-EF69-4ABE-A935-8AF64BD6985F}" srcOrd="1" destOrd="0" presId="urn:microsoft.com/office/officeart/2005/8/layout/vProcess5"/>
    <dgm:cxn modelId="{E5DA3582-4788-44DE-8E4D-ED4025DC1E6C}" type="presOf" srcId="{3A359E89-3760-4C66-9C3D-1B3788968F3A}" destId="{B2AA4C95-B47C-4C7D-B7BC-B36A1171ECFE}" srcOrd="0" destOrd="0" presId="urn:microsoft.com/office/officeart/2005/8/layout/vProcess5"/>
    <dgm:cxn modelId="{54AD8C86-E4BE-4CF9-80B2-72311AE3BA08}" srcId="{4E4E9166-86E8-46EC-9CE8-1B72CCE5E858}" destId="{3A359E89-3760-4C66-9C3D-1B3788968F3A}" srcOrd="2" destOrd="0" parTransId="{617EA131-D855-47DD-A74B-E8E7E9D35403}" sibTransId="{4D0EB40C-4D29-4AC6-9FED-8CAF4EF964A9}"/>
    <dgm:cxn modelId="{7E9E778F-842C-4791-93DB-7194D70A00C2}" type="presOf" srcId="{4FC04BFD-2B05-40F0-B64C-9A9B3D4107D1}" destId="{86B3051E-4F02-4A12-AB49-21DA8BB0C865}" srcOrd="0" destOrd="0" presId="urn:microsoft.com/office/officeart/2005/8/layout/vProcess5"/>
    <dgm:cxn modelId="{9DA013A6-2572-43F2-B19B-7957721BA72F}" type="presOf" srcId="{4E4E9166-86E8-46EC-9CE8-1B72CCE5E858}" destId="{EFBFBF0B-1DFF-4400-A43D-BDC44ACC6FF3}" srcOrd="0" destOrd="0" presId="urn:microsoft.com/office/officeart/2005/8/layout/vProcess5"/>
    <dgm:cxn modelId="{C49A17BB-2FE1-4537-BB8F-69AA50249572}" type="presOf" srcId="{7E643B51-016D-4A46-B641-B701345F4517}" destId="{D8AAF9C4-BAB9-4EE8-8F78-18DAE8B73F28}" srcOrd="0" destOrd="0" presId="urn:microsoft.com/office/officeart/2005/8/layout/vProcess5"/>
    <dgm:cxn modelId="{59605DD6-65E2-4A8D-BBC7-18C73EB25FB3}" srcId="{4E4E9166-86E8-46EC-9CE8-1B72CCE5E858}" destId="{7E643B51-016D-4A46-B641-B701345F4517}" srcOrd="0" destOrd="0" parTransId="{C5EB544D-E868-4866-BB1F-C3D0C15A4333}" sibTransId="{4FC04BFD-2B05-40F0-B64C-9A9B3D4107D1}"/>
    <dgm:cxn modelId="{E651E7D7-87D1-4B55-8E0B-B5636E2C54B2}" type="presOf" srcId="{E569933B-BA13-4197-9D14-785BCC660931}" destId="{E377CF61-D4F7-4854-B88C-8D6B0B2200B7}" srcOrd="0" destOrd="0" presId="urn:microsoft.com/office/officeart/2005/8/layout/vProcess5"/>
    <dgm:cxn modelId="{6DF27A44-C79D-4184-9EC8-03EA24CAAF9E}" type="presParOf" srcId="{EFBFBF0B-1DFF-4400-A43D-BDC44ACC6FF3}" destId="{AA3161EC-A525-4AE4-A545-25697739A225}" srcOrd="0" destOrd="0" presId="urn:microsoft.com/office/officeart/2005/8/layout/vProcess5"/>
    <dgm:cxn modelId="{57B268D0-10F0-4BD5-8FDF-2C35613C556E}" type="presParOf" srcId="{EFBFBF0B-1DFF-4400-A43D-BDC44ACC6FF3}" destId="{D8AAF9C4-BAB9-4EE8-8F78-18DAE8B73F28}" srcOrd="1" destOrd="0" presId="urn:microsoft.com/office/officeart/2005/8/layout/vProcess5"/>
    <dgm:cxn modelId="{736AA4EA-F52E-43AB-8F91-7FF0F84B7C85}" type="presParOf" srcId="{EFBFBF0B-1DFF-4400-A43D-BDC44ACC6FF3}" destId="{E377CF61-D4F7-4854-B88C-8D6B0B2200B7}" srcOrd="2" destOrd="0" presId="urn:microsoft.com/office/officeart/2005/8/layout/vProcess5"/>
    <dgm:cxn modelId="{B7492AF0-9DC3-464B-833A-4CCC4753AE2E}" type="presParOf" srcId="{EFBFBF0B-1DFF-4400-A43D-BDC44ACC6FF3}" destId="{B2AA4C95-B47C-4C7D-B7BC-B36A1171ECFE}" srcOrd="3" destOrd="0" presId="urn:microsoft.com/office/officeart/2005/8/layout/vProcess5"/>
    <dgm:cxn modelId="{27DEDBED-7D69-4E7F-91CE-403ED92AA7FF}" type="presParOf" srcId="{EFBFBF0B-1DFF-4400-A43D-BDC44ACC6FF3}" destId="{86B3051E-4F02-4A12-AB49-21DA8BB0C865}" srcOrd="4" destOrd="0" presId="urn:microsoft.com/office/officeart/2005/8/layout/vProcess5"/>
    <dgm:cxn modelId="{23548855-BF86-4EC3-8FC2-D696CBDD113A}" type="presParOf" srcId="{EFBFBF0B-1DFF-4400-A43D-BDC44ACC6FF3}" destId="{F210D03E-4356-4732-A4B9-8F2616E73BA4}" srcOrd="5" destOrd="0" presId="urn:microsoft.com/office/officeart/2005/8/layout/vProcess5"/>
    <dgm:cxn modelId="{9001F656-D053-4273-866D-26990D63C9E9}" type="presParOf" srcId="{EFBFBF0B-1DFF-4400-A43D-BDC44ACC6FF3}" destId="{7BD34459-A7E7-49D1-A187-C846963BB0EE}" srcOrd="6" destOrd="0" presId="urn:microsoft.com/office/officeart/2005/8/layout/vProcess5"/>
    <dgm:cxn modelId="{A02727B2-878E-4A88-8E58-57CD3FC2F94E}" type="presParOf" srcId="{EFBFBF0B-1DFF-4400-A43D-BDC44ACC6FF3}" destId="{14E5E260-EF69-4ABE-A935-8AF64BD6985F}" srcOrd="7" destOrd="0" presId="urn:microsoft.com/office/officeart/2005/8/layout/vProcess5"/>
    <dgm:cxn modelId="{5E353EEA-A99F-4EBC-8D25-FA47E965449B}" type="presParOf" srcId="{EFBFBF0B-1DFF-4400-A43D-BDC44ACC6FF3}" destId="{D2BE8BD3-678B-48BF-B101-ED31680559D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570F47-7742-41D3-A9AB-A9C6B8579570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55510A2-7CCE-4DA4-BF6A-EB7DC3D763E2}">
      <dgm:prSet/>
      <dgm:spPr/>
      <dgm:t>
        <a:bodyPr/>
        <a:lstStyle/>
        <a:p>
          <a:r>
            <a:rPr lang="en-US"/>
            <a:t>Open to the public</a:t>
          </a:r>
        </a:p>
      </dgm:t>
    </dgm:pt>
    <dgm:pt modelId="{BD8FF53A-1795-497B-9B49-0E44CE12823C}" type="parTrans" cxnId="{9F6739C1-E6E2-46D6-8124-13AD0A676401}">
      <dgm:prSet/>
      <dgm:spPr/>
      <dgm:t>
        <a:bodyPr/>
        <a:lstStyle/>
        <a:p>
          <a:endParaRPr lang="en-US"/>
        </a:p>
      </dgm:t>
    </dgm:pt>
    <dgm:pt modelId="{2459A486-23DA-4CB1-9162-46C90AEB42C1}" type="sibTrans" cxnId="{9F6739C1-E6E2-46D6-8124-13AD0A676401}">
      <dgm:prSet/>
      <dgm:spPr/>
      <dgm:t>
        <a:bodyPr/>
        <a:lstStyle/>
        <a:p>
          <a:endParaRPr lang="en-US"/>
        </a:p>
      </dgm:t>
    </dgm:pt>
    <dgm:pt modelId="{1B7210FD-E126-46E1-87D0-636B8AA9112A}">
      <dgm:prSet/>
      <dgm:spPr/>
      <dgm:t>
        <a:bodyPr/>
        <a:lstStyle/>
        <a:p>
          <a:r>
            <a:rPr lang="en-US"/>
            <a:t>Can use home tests</a:t>
          </a:r>
        </a:p>
      </dgm:t>
    </dgm:pt>
    <dgm:pt modelId="{4EBAB9CF-59DC-4B2A-8F7C-5D7F7FC3AABA}" type="parTrans" cxnId="{730733AA-29DB-42EF-80F6-00B79F04EA43}">
      <dgm:prSet/>
      <dgm:spPr/>
      <dgm:t>
        <a:bodyPr/>
        <a:lstStyle/>
        <a:p>
          <a:endParaRPr lang="en-US"/>
        </a:p>
      </dgm:t>
    </dgm:pt>
    <dgm:pt modelId="{8757151C-F4A5-4FF5-AAFB-9320C56FDEDE}" type="sibTrans" cxnId="{730733AA-29DB-42EF-80F6-00B79F04EA43}">
      <dgm:prSet/>
      <dgm:spPr/>
      <dgm:t>
        <a:bodyPr/>
        <a:lstStyle/>
        <a:p>
          <a:endParaRPr lang="en-US"/>
        </a:p>
      </dgm:t>
    </dgm:pt>
    <dgm:pt modelId="{7B633C7B-982A-4395-8926-A5198A106426}">
      <dgm:prSet/>
      <dgm:spPr/>
      <dgm:t>
        <a:bodyPr/>
        <a:lstStyle/>
        <a:p>
          <a:r>
            <a:rPr lang="en-US"/>
            <a:t>Report home tests: </a:t>
          </a:r>
          <a:r>
            <a:rPr lang="en-US">
              <a:hlinkClick xmlns:r="http://schemas.openxmlformats.org/officeDocument/2006/relationships" r:id="rId1"/>
            </a:rPr>
            <a:t>https://primary.health/cdph/</a:t>
          </a:r>
          <a:endParaRPr lang="en-US"/>
        </a:p>
      </dgm:t>
    </dgm:pt>
    <dgm:pt modelId="{C0FF3D4F-C604-42E7-B5E8-6ACFA3096C85}" type="parTrans" cxnId="{41C15D9D-E713-4BC5-9913-660BB2275B93}">
      <dgm:prSet/>
      <dgm:spPr/>
      <dgm:t>
        <a:bodyPr/>
        <a:lstStyle/>
        <a:p>
          <a:endParaRPr lang="en-US"/>
        </a:p>
      </dgm:t>
    </dgm:pt>
    <dgm:pt modelId="{CE2400F8-33FB-4ED7-ACA8-F0ACC98AF686}" type="sibTrans" cxnId="{41C15D9D-E713-4BC5-9913-660BB2275B93}">
      <dgm:prSet/>
      <dgm:spPr/>
      <dgm:t>
        <a:bodyPr/>
        <a:lstStyle/>
        <a:p>
          <a:endParaRPr lang="en-US"/>
        </a:p>
      </dgm:t>
    </dgm:pt>
    <dgm:pt modelId="{9811D490-E51F-4364-ABCF-F1EB95EBC196}">
      <dgm:prSet/>
      <dgm:spPr/>
      <dgm:t>
        <a:bodyPr/>
        <a:lstStyle/>
        <a:p>
          <a:r>
            <a:rPr lang="en-US"/>
            <a:t>Test-To-Treat Link: </a:t>
          </a:r>
          <a:r>
            <a:rPr lang="en-US">
              <a:hlinkClick xmlns:r="http://schemas.openxmlformats.org/officeDocument/2006/relationships" r:id="rId2"/>
            </a:rPr>
            <a:t>https://sesamecare.com/covid</a:t>
          </a:r>
          <a:endParaRPr lang="en-US"/>
        </a:p>
      </dgm:t>
    </dgm:pt>
    <dgm:pt modelId="{ACEFE26D-6FF8-48B7-A3F5-4138B9F68146}" type="parTrans" cxnId="{5E224C78-8BBC-4AE7-9ED7-8AFA02710BF1}">
      <dgm:prSet/>
      <dgm:spPr/>
      <dgm:t>
        <a:bodyPr/>
        <a:lstStyle/>
        <a:p>
          <a:endParaRPr lang="en-US"/>
        </a:p>
      </dgm:t>
    </dgm:pt>
    <dgm:pt modelId="{7A1CD883-984C-43D4-8708-921E707127EE}" type="sibTrans" cxnId="{5E224C78-8BBC-4AE7-9ED7-8AFA02710BF1}">
      <dgm:prSet/>
      <dgm:spPr/>
      <dgm:t>
        <a:bodyPr/>
        <a:lstStyle/>
        <a:p>
          <a:endParaRPr lang="en-US"/>
        </a:p>
      </dgm:t>
    </dgm:pt>
    <dgm:pt modelId="{7505465F-B913-4835-8314-3E15E78FCCD5}" type="pres">
      <dgm:prSet presAssocID="{0F570F47-7742-41D3-A9AB-A9C6B8579570}" presName="root" presStyleCnt="0">
        <dgm:presLayoutVars>
          <dgm:dir/>
          <dgm:resizeHandles val="exact"/>
        </dgm:presLayoutVars>
      </dgm:prSet>
      <dgm:spPr/>
    </dgm:pt>
    <dgm:pt modelId="{794AA554-0FB7-4839-877D-E33BC7B31784}" type="pres">
      <dgm:prSet presAssocID="{0F570F47-7742-41D3-A9AB-A9C6B8579570}" presName="container" presStyleCnt="0">
        <dgm:presLayoutVars>
          <dgm:dir/>
          <dgm:resizeHandles val="exact"/>
        </dgm:presLayoutVars>
      </dgm:prSet>
      <dgm:spPr/>
    </dgm:pt>
    <dgm:pt modelId="{5594782A-5DB0-49E1-B39C-2402E1452F33}" type="pres">
      <dgm:prSet presAssocID="{A55510A2-7CCE-4DA4-BF6A-EB7DC3D763E2}" presName="compNode" presStyleCnt="0"/>
      <dgm:spPr/>
    </dgm:pt>
    <dgm:pt modelId="{21A97084-E991-44CC-B9FC-12B58FE6FD20}" type="pres">
      <dgm:prSet presAssocID="{A55510A2-7CCE-4DA4-BF6A-EB7DC3D763E2}" presName="iconBgRect" presStyleLbl="bgShp" presStyleIdx="0" presStyleCnt="4"/>
      <dgm:spPr/>
    </dgm:pt>
    <dgm:pt modelId="{96BAFEE3-3341-4BB9-B624-9CE378207910}" type="pres">
      <dgm:prSet presAssocID="{A55510A2-7CCE-4DA4-BF6A-EB7DC3D763E2}" presName="iconRect" presStyleLbl="node1" presStyleIdx="0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4F99C068-3C6B-4306-8255-5E9E570E1378}" type="pres">
      <dgm:prSet presAssocID="{A55510A2-7CCE-4DA4-BF6A-EB7DC3D763E2}" presName="spaceRect" presStyleCnt="0"/>
      <dgm:spPr/>
    </dgm:pt>
    <dgm:pt modelId="{AA4995D3-401A-46E3-B6E1-2E69251466C5}" type="pres">
      <dgm:prSet presAssocID="{A55510A2-7CCE-4DA4-BF6A-EB7DC3D763E2}" presName="textRect" presStyleLbl="revTx" presStyleIdx="0" presStyleCnt="4">
        <dgm:presLayoutVars>
          <dgm:chMax val="1"/>
          <dgm:chPref val="1"/>
        </dgm:presLayoutVars>
      </dgm:prSet>
      <dgm:spPr/>
    </dgm:pt>
    <dgm:pt modelId="{D4996FED-BDDF-46C5-B116-98BB4B59F657}" type="pres">
      <dgm:prSet presAssocID="{2459A486-23DA-4CB1-9162-46C90AEB42C1}" presName="sibTrans" presStyleLbl="sibTrans2D1" presStyleIdx="0" presStyleCnt="0"/>
      <dgm:spPr/>
    </dgm:pt>
    <dgm:pt modelId="{D604F6E6-32EE-4B39-BADD-E547DACDB1A1}" type="pres">
      <dgm:prSet presAssocID="{1B7210FD-E126-46E1-87D0-636B8AA9112A}" presName="compNode" presStyleCnt="0"/>
      <dgm:spPr/>
    </dgm:pt>
    <dgm:pt modelId="{16685D3B-9819-40C0-AADE-1E747D8F7A31}" type="pres">
      <dgm:prSet presAssocID="{1B7210FD-E126-46E1-87D0-636B8AA9112A}" presName="iconBgRect" presStyleLbl="bgShp" presStyleIdx="1" presStyleCnt="4"/>
      <dgm:spPr/>
    </dgm:pt>
    <dgm:pt modelId="{AFF96AAB-AB95-4A78-A178-254D6EAECFB2}" type="pres">
      <dgm:prSet presAssocID="{1B7210FD-E126-46E1-87D0-636B8AA9112A}" presName="iconRect" presStyleLbl="node1" presStyleIdx="1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C7C4B275-B5E4-42AE-B9FF-62F71759D9FD}" type="pres">
      <dgm:prSet presAssocID="{1B7210FD-E126-46E1-87D0-636B8AA9112A}" presName="spaceRect" presStyleCnt="0"/>
      <dgm:spPr/>
    </dgm:pt>
    <dgm:pt modelId="{08453023-7406-4F4B-A16B-09ED32FDBCD5}" type="pres">
      <dgm:prSet presAssocID="{1B7210FD-E126-46E1-87D0-636B8AA9112A}" presName="textRect" presStyleLbl="revTx" presStyleIdx="1" presStyleCnt="4">
        <dgm:presLayoutVars>
          <dgm:chMax val="1"/>
          <dgm:chPref val="1"/>
        </dgm:presLayoutVars>
      </dgm:prSet>
      <dgm:spPr/>
    </dgm:pt>
    <dgm:pt modelId="{BFC0FF55-EE3E-4AE7-AA05-60445C32D611}" type="pres">
      <dgm:prSet presAssocID="{8757151C-F4A5-4FF5-AAFB-9320C56FDEDE}" presName="sibTrans" presStyleLbl="sibTrans2D1" presStyleIdx="0" presStyleCnt="0"/>
      <dgm:spPr/>
    </dgm:pt>
    <dgm:pt modelId="{5026E9CE-1051-424D-88B9-81B042B3D39D}" type="pres">
      <dgm:prSet presAssocID="{7B633C7B-982A-4395-8926-A5198A106426}" presName="compNode" presStyleCnt="0"/>
      <dgm:spPr/>
    </dgm:pt>
    <dgm:pt modelId="{45A3B140-30F3-45D8-884F-BAC3B6FDFEFB}" type="pres">
      <dgm:prSet presAssocID="{7B633C7B-982A-4395-8926-A5198A106426}" presName="iconBgRect" presStyleLbl="bgShp" presStyleIdx="2" presStyleCnt="4"/>
      <dgm:spPr/>
    </dgm:pt>
    <dgm:pt modelId="{1E68C49F-BDCA-44FF-BF8C-194D896A15DF}" type="pres">
      <dgm:prSet presAssocID="{7B633C7B-982A-4395-8926-A5198A106426}" presName="iconRect" presStyleLbl="node1" presStyleIdx="2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me"/>
        </a:ext>
      </dgm:extLst>
    </dgm:pt>
    <dgm:pt modelId="{104D9F86-F424-449D-80BD-D597A1B891E0}" type="pres">
      <dgm:prSet presAssocID="{7B633C7B-982A-4395-8926-A5198A106426}" presName="spaceRect" presStyleCnt="0"/>
      <dgm:spPr/>
    </dgm:pt>
    <dgm:pt modelId="{64A9EDEB-5839-45AA-88B0-3700AFAD947D}" type="pres">
      <dgm:prSet presAssocID="{7B633C7B-982A-4395-8926-A5198A106426}" presName="textRect" presStyleLbl="revTx" presStyleIdx="2" presStyleCnt="4">
        <dgm:presLayoutVars>
          <dgm:chMax val="1"/>
          <dgm:chPref val="1"/>
        </dgm:presLayoutVars>
      </dgm:prSet>
      <dgm:spPr/>
    </dgm:pt>
    <dgm:pt modelId="{5E8597CA-7506-497D-9FE4-3C7DAC49D66F}" type="pres">
      <dgm:prSet presAssocID="{CE2400F8-33FB-4ED7-ACA8-F0ACC98AF686}" presName="sibTrans" presStyleLbl="sibTrans2D1" presStyleIdx="0" presStyleCnt="0"/>
      <dgm:spPr/>
    </dgm:pt>
    <dgm:pt modelId="{1B33602E-5D14-424E-AB5F-70B9F0A73011}" type="pres">
      <dgm:prSet presAssocID="{9811D490-E51F-4364-ABCF-F1EB95EBC196}" presName="compNode" presStyleCnt="0"/>
      <dgm:spPr/>
    </dgm:pt>
    <dgm:pt modelId="{0CC9BBC7-77DE-4A9C-954A-5542CE65B5E4}" type="pres">
      <dgm:prSet presAssocID="{9811D490-E51F-4364-ABCF-F1EB95EBC196}" presName="iconBgRect" presStyleLbl="bgShp" presStyleIdx="3" presStyleCnt="4"/>
      <dgm:spPr/>
    </dgm:pt>
    <dgm:pt modelId="{6C53147B-D26C-4E45-AB85-598178FA8C23}" type="pres">
      <dgm:prSet presAssocID="{9811D490-E51F-4364-ABCF-F1EB95EBC196}" presName="iconRect" presStyleLbl="node1" presStyleIdx="3" presStyleCnt="4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nk"/>
        </a:ext>
      </dgm:extLst>
    </dgm:pt>
    <dgm:pt modelId="{C8724703-9170-4754-BE29-66BE3A51C46E}" type="pres">
      <dgm:prSet presAssocID="{9811D490-E51F-4364-ABCF-F1EB95EBC196}" presName="spaceRect" presStyleCnt="0"/>
      <dgm:spPr/>
    </dgm:pt>
    <dgm:pt modelId="{76D5166D-D22D-400D-B5D1-CE5D9154DFBE}" type="pres">
      <dgm:prSet presAssocID="{9811D490-E51F-4364-ABCF-F1EB95EBC196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B5235C02-03A6-4257-8D50-452A27667591}" type="presOf" srcId="{7B633C7B-982A-4395-8926-A5198A106426}" destId="{64A9EDEB-5839-45AA-88B0-3700AFAD947D}" srcOrd="0" destOrd="0" presId="urn:microsoft.com/office/officeart/2018/2/layout/IconCircleList"/>
    <dgm:cxn modelId="{5688393D-D734-40F4-B191-23FEEDF357FA}" type="presOf" srcId="{A55510A2-7CCE-4DA4-BF6A-EB7DC3D763E2}" destId="{AA4995D3-401A-46E3-B6E1-2E69251466C5}" srcOrd="0" destOrd="0" presId="urn:microsoft.com/office/officeart/2018/2/layout/IconCircleList"/>
    <dgm:cxn modelId="{5E224C78-8BBC-4AE7-9ED7-8AFA02710BF1}" srcId="{0F570F47-7742-41D3-A9AB-A9C6B8579570}" destId="{9811D490-E51F-4364-ABCF-F1EB95EBC196}" srcOrd="3" destOrd="0" parTransId="{ACEFE26D-6FF8-48B7-A3F5-4138B9F68146}" sibTransId="{7A1CD883-984C-43D4-8708-921E707127EE}"/>
    <dgm:cxn modelId="{83A9818D-BF8D-4A20-9CB0-1AAE34CFF623}" type="presOf" srcId="{1B7210FD-E126-46E1-87D0-636B8AA9112A}" destId="{08453023-7406-4F4B-A16B-09ED32FDBCD5}" srcOrd="0" destOrd="0" presId="urn:microsoft.com/office/officeart/2018/2/layout/IconCircleList"/>
    <dgm:cxn modelId="{41C15D9D-E713-4BC5-9913-660BB2275B93}" srcId="{0F570F47-7742-41D3-A9AB-A9C6B8579570}" destId="{7B633C7B-982A-4395-8926-A5198A106426}" srcOrd="2" destOrd="0" parTransId="{C0FF3D4F-C604-42E7-B5E8-6ACFA3096C85}" sibTransId="{CE2400F8-33FB-4ED7-ACA8-F0ACC98AF686}"/>
    <dgm:cxn modelId="{AA96E6A2-E51A-4F3D-A111-9676831184E5}" type="presOf" srcId="{9811D490-E51F-4364-ABCF-F1EB95EBC196}" destId="{76D5166D-D22D-400D-B5D1-CE5D9154DFBE}" srcOrd="0" destOrd="0" presId="urn:microsoft.com/office/officeart/2018/2/layout/IconCircleList"/>
    <dgm:cxn modelId="{89F30AA4-00B4-4E69-8A0E-FA32BA262597}" type="presOf" srcId="{2459A486-23DA-4CB1-9162-46C90AEB42C1}" destId="{D4996FED-BDDF-46C5-B116-98BB4B59F657}" srcOrd="0" destOrd="0" presId="urn:microsoft.com/office/officeart/2018/2/layout/IconCircleList"/>
    <dgm:cxn modelId="{93EB37A5-B00D-4ED1-8379-75A1549DF3CA}" type="presOf" srcId="{8757151C-F4A5-4FF5-AAFB-9320C56FDEDE}" destId="{BFC0FF55-EE3E-4AE7-AA05-60445C32D611}" srcOrd="0" destOrd="0" presId="urn:microsoft.com/office/officeart/2018/2/layout/IconCircleList"/>
    <dgm:cxn modelId="{730733AA-29DB-42EF-80F6-00B79F04EA43}" srcId="{0F570F47-7742-41D3-A9AB-A9C6B8579570}" destId="{1B7210FD-E126-46E1-87D0-636B8AA9112A}" srcOrd="1" destOrd="0" parTransId="{4EBAB9CF-59DC-4B2A-8F7C-5D7F7FC3AABA}" sibTransId="{8757151C-F4A5-4FF5-AAFB-9320C56FDEDE}"/>
    <dgm:cxn modelId="{B03FA2BD-65A4-4B47-A52D-CCD43087D747}" type="presOf" srcId="{CE2400F8-33FB-4ED7-ACA8-F0ACC98AF686}" destId="{5E8597CA-7506-497D-9FE4-3C7DAC49D66F}" srcOrd="0" destOrd="0" presId="urn:microsoft.com/office/officeart/2018/2/layout/IconCircleList"/>
    <dgm:cxn modelId="{9F6739C1-E6E2-46D6-8124-13AD0A676401}" srcId="{0F570F47-7742-41D3-A9AB-A9C6B8579570}" destId="{A55510A2-7CCE-4DA4-BF6A-EB7DC3D763E2}" srcOrd="0" destOrd="0" parTransId="{BD8FF53A-1795-497B-9B49-0E44CE12823C}" sibTransId="{2459A486-23DA-4CB1-9162-46C90AEB42C1}"/>
    <dgm:cxn modelId="{73EEA0F7-3850-4FDA-AF95-2E4524A2A659}" type="presOf" srcId="{0F570F47-7742-41D3-A9AB-A9C6B8579570}" destId="{7505465F-B913-4835-8314-3E15E78FCCD5}" srcOrd="0" destOrd="0" presId="urn:microsoft.com/office/officeart/2018/2/layout/IconCircleList"/>
    <dgm:cxn modelId="{506A438E-8D3C-4007-91C5-AD963853E167}" type="presParOf" srcId="{7505465F-B913-4835-8314-3E15E78FCCD5}" destId="{794AA554-0FB7-4839-877D-E33BC7B31784}" srcOrd="0" destOrd="0" presId="urn:microsoft.com/office/officeart/2018/2/layout/IconCircleList"/>
    <dgm:cxn modelId="{054B6F79-BA7D-4599-B524-0C52BCB337E8}" type="presParOf" srcId="{794AA554-0FB7-4839-877D-E33BC7B31784}" destId="{5594782A-5DB0-49E1-B39C-2402E1452F33}" srcOrd="0" destOrd="0" presId="urn:microsoft.com/office/officeart/2018/2/layout/IconCircleList"/>
    <dgm:cxn modelId="{F2404879-7105-4F32-ABDC-3683324917A7}" type="presParOf" srcId="{5594782A-5DB0-49E1-B39C-2402E1452F33}" destId="{21A97084-E991-44CC-B9FC-12B58FE6FD20}" srcOrd="0" destOrd="0" presId="urn:microsoft.com/office/officeart/2018/2/layout/IconCircleList"/>
    <dgm:cxn modelId="{B9AE26B8-2367-4628-A710-57A01B1B8048}" type="presParOf" srcId="{5594782A-5DB0-49E1-B39C-2402E1452F33}" destId="{96BAFEE3-3341-4BB9-B624-9CE378207910}" srcOrd="1" destOrd="0" presId="urn:microsoft.com/office/officeart/2018/2/layout/IconCircleList"/>
    <dgm:cxn modelId="{53E3C38E-9EFC-4DD5-81C5-84F02BA33685}" type="presParOf" srcId="{5594782A-5DB0-49E1-B39C-2402E1452F33}" destId="{4F99C068-3C6B-4306-8255-5E9E570E1378}" srcOrd="2" destOrd="0" presId="urn:microsoft.com/office/officeart/2018/2/layout/IconCircleList"/>
    <dgm:cxn modelId="{8FB37F22-0B32-430F-83EB-E8ACA7617F91}" type="presParOf" srcId="{5594782A-5DB0-49E1-B39C-2402E1452F33}" destId="{AA4995D3-401A-46E3-B6E1-2E69251466C5}" srcOrd="3" destOrd="0" presId="urn:microsoft.com/office/officeart/2018/2/layout/IconCircleList"/>
    <dgm:cxn modelId="{BC686ED6-B5E5-40F5-9D12-288DD652BA23}" type="presParOf" srcId="{794AA554-0FB7-4839-877D-E33BC7B31784}" destId="{D4996FED-BDDF-46C5-B116-98BB4B59F657}" srcOrd="1" destOrd="0" presId="urn:microsoft.com/office/officeart/2018/2/layout/IconCircleList"/>
    <dgm:cxn modelId="{DBEBBFD9-AD8F-4B68-A72E-F5E2C651737A}" type="presParOf" srcId="{794AA554-0FB7-4839-877D-E33BC7B31784}" destId="{D604F6E6-32EE-4B39-BADD-E547DACDB1A1}" srcOrd="2" destOrd="0" presId="urn:microsoft.com/office/officeart/2018/2/layout/IconCircleList"/>
    <dgm:cxn modelId="{F1616173-303E-4BF3-B3CC-78FED813E2E5}" type="presParOf" srcId="{D604F6E6-32EE-4B39-BADD-E547DACDB1A1}" destId="{16685D3B-9819-40C0-AADE-1E747D8F7A31}" srcOrd="0" destOrd="0" presId="urn:microsoft.com/office/officeart/2018/2/layout/IconCircleList"/>
    <dgm:cxn modelId="{6196AD6B-190F-4D8B-BE43-84D5DBCC7E9C}" type="presParOf" srcId="{D604F6E6-32EE-4B39-BADD-E547DACDB1A1}" destId="{AFF96AAB-AB95-4A78-A178-254D6EAECFB2}" srcOrd="1" destOrd="0" presId="urn:microsoft.com/office/officeart/2018/2/layout/IconCircleList"/>
    <dgm:cxn modelId="{275C8420-5F3D-492A-A134-296274D45FF3}" type="presParOf" srcId="{D604F6E6-32EE-4B39-BADD-E547DACDB1A1}" destId="{C7C4B275-B5E4-42AE-B9FF-62F71759D9FD}" srcOrd="2" destOrd="0" presId="urn:microsoft.com/office/officeart/2018/2/layout/IconCircleList"/>
    <dgm:cxn modelId="{F9B25469-4CBB-4AF4-9AF3-7DA58FB17FED}" type="presParOf" srcId="{D604F6E6-32EE-4B39-BADD-E547DACDB1A1}" destId="{08453023-7406-4F4B-A16B-09ED32FDBCD5}" srcOrd="3" destOrd="0" presId="urn:microsoft.com/office/officeart/2018/2/layout/IconCircleList"/>
    <dgm:cxn modelId="{F84E3D79-D8A7-4C19-A467-583A83F50A5F}" type="presParOf" srcId="{794AA554-0FB7-4839-877D-E33BC7B31784}" destId="{BFC0FF55-EE3E-4AE7-AA05-60445C32D611}" srcOrd="3" destOrd="0" presId="urn:microsoft.com/office/officeart/2018/2/layout/IconCircleList"/>
    <dgm:cxn modelId="{FA7241E9-0D99-453E-8F33-F00B6334863B}" type="presParOf" srcId="{794AA554-0FB7-4839-877D-E33BC7B31784}" destId="{5026E9CE-1051-424D-88B9-81B042B3D39D}" srcOrd="4" destOrd="0" presId="urn:microsoft.com/office/officeart/2018/2/layout/IconCircleList"/>
    <dgm:cxn modelId="{FC428640-07C7-474D-933F-55121C5D4F27}" type="presParOf" srcId="{5026E9CE-1051-424D-88B9-81B042B3D39D}" destId="{45A3B140-30F3-45D8-884F-BAC3B6FDFEFB}" srcOrd="0" destOrd="0" presId="urn:microsoft.com/office/officeart/2018/2/layout/IconCircleList"/>
    <dgm:cxn modelId="{77A9C695-B163-4DF3-9DE0-B72EA312020E}" type="presParOf" srcId="{5026E9CE-1051-424D-88B9-81B042B3D39D}" destId="{1E68C49F-BDCA-44FF-BF8C-194D896A15DF}" srcOrd="1" destOrd="0" presId="urn:microsoft.com/office/officeart/2018/2/layout/IconCircleList"/>
    <dgm:cxn modelId="{ADA7C4D0-0523-4A70-AFE3-FEF593A87909}" type="presParOf" srcId="{5026E9CE-1051-424D-88B9-81B042B3D39D}" destId="{104D9F86-F424-449D-80BD-D597A1B891E0}" srcOrd="2" destOrd="0" presId="urn:microsoft.com/office/officeart/2018/2/layout/IconCircleList"/>
    <dgm:cxn modelId="{6CA28349-8C9D-4064-8FFD-207C54D71EEC}" type="presParOf" srcId="{5026E9CE-1051-424D-88B9-81B042B3D39D}" destId="{64A9EDEB-5839-45AA-88B0-3700AFAD947D}" srcOrd="3" destOrd="0" presId="urn:microsoft.com/office/officeart/2018/2/layout/IconCircleList"/>
    <dgm:cxn modelId="{B909D55C-08EB-42E6-ABB1-C696679C0F7A}" type="presParOf" srcId="{794AA554-0FB7-4839-877D-E33BC7B31784}" destId="{5E8597CA-7506-497D-9FE4-3C7DAC49D66F}" srcOrd="5" destOrd="0" presId="urn:microsoft.com/office/officeart/2018/2/layout/IconCircleList"/>
    <dgm:cxn modelId="{419CFE64-ADD1-4F65-AD47-49FFE17ED41F}" type="presParOf" srcId="{794AA554-0FB7-4839-877D-E33BC7B31784}" destId="{1B33602E-5D14-424E-AB5F-70B9F0A73011}" srcOrd="6" destOrd="0" presId="urn:microsoft.com/office/officeart/2018/2/layout/IconCircleList"/>
    <dgm:cxn modelId="{92FE9C84-BD4C-4269-BAD4-C07637993AE6}" type="presParOf" srcId="{1B33602E-5D14-424E-AB5F-70B9F0A73011}" destId="{0CC9BBC7-77DE-4A9C-954A-5542CE65B5E4}" srcOrd="0" destOrd="0" presId="urn:microsoft.com/office/officeart/2018/2/layout/IconCircleList"/>
    <dgm:cxn modelId="{1578A9F8-5AE5-43F0-BA14-714449FBA9E9}" type="presParOf" srcId="{1B33602E-5D14-424E-AB5F-70B9F0A73011}" destId="{6C53147B-D26C-4E45-AB85-598178FA8C23}" srcOrd="1" destOrd="0" presId="urn:microsoft.com/office/officeart/2018/2/layout/IconCircleList"/>
    <dgm:cxn modelId="{A1F3C854-0E05-4D0F-B212-E42B531038B5}" type="presParOf" srcId="{1B33602E-5D14-424E-AB5F-70B9F0A73011}" destId="{C8724703-9170-4754-BE29-66BE3A51C46E}" srcOrd="2" destOrd="0" presId="urn:microsoft.com/office/officeart/2018/2/layout/IconCircleList"/>
    <dgm:cxn modelId="{99B42116-8806-471B-A185-D257763DA6EA}" type="presParOf" srcId="{1B33602E-5D14-424E-AB5F-70B9F0A73011}" destId="{76D5166D-D22D-400D-B5D1-CE5D9154DFBE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1A5CECC-62EB-4455-A553-DDCB19185A58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5949127-968E-4F3D-BA49-E89626EA33E7}">
      <dgm:prSet/>
      <dgm:spPr/>
      <dgm:t>
        <a:bodyPr/>
        <a:lstStyle/>
        <a:p>
          <a:r>
            <a:rPr lang="en-US" baseline="0"/>
            <a:t>Green</a:t>
          </a:r>
          <a:endParaRPr lang="en-US"/>
        </a:p>
      </dgm:t>
    </dgm:pt>
    <dgm:pt modelId="{5BBA08BA-990D-4622-B3AA-0DB2D8C02FA1}" type="parTrans" cxnId="{85EB7F29-FB3C-4035-8C50-87BFF4A59812}">
      <dgm:prSet/>
      <dgm:spPr/>
      <dgm:t>
        <a:bodyPr/>
        <a:lstStyle/>
        <a:p>
          <a:endParaRPr lang="en-US"/>
        </a:p>
      </dgm:t>
    </dgm:pt>
    <dgm:pt modelId="{D1968526-97ED-4EEE-A7F8-05FE0091F523}" type="sibTrans" cxnId="{85EB7F29-FB3C-4035-8C50-87BFF4A59812}">
      <dgm:prSet/>
      <dgm:spPr/>
      <dgm:t>
        <a:bodyPr/>
        <a:lstStyle/>
        <a:p>
          <a:endParaRPr lang="en-US"/>
        </a:p>
      </dgm:t>
    </dgm:pt>
    <dgm:pt modelId="{D063B942-9990-40E0-BFEF-059E33B3A7C7}">
      <dgm:prSet/>
      <dgm:spPr/>
      <dgm:t>
        <a:bodyPr/>
        <a:lstStyle/>
        <a:p>
          <a:r>
            <a:rPr lang="en-US" baseline="0"/>
            <a:t>Transferred out 4 peds</a:t>
          </a:r>
          <a:endParaRPr lang="en-US"/>
        </a:p>
      </dgm:t>
    </dgm:pt>
    <dgm:pt modelId="{A5254E4F-0A47-4F4D-A47E-67C5A565E61A}" type="parTrans" cxnId="{0D0B515D-7E7F-4029-81D3-F007CE2BAA86}">
      <dgm:prSet/>
      <dgm:spPr/>
      <dgm:t>
        <a:bodyPr/>
        <a:lstStyle/>
        <a:p>
          <a:endParaRPr lang="en-US"/>
        </a:p>
      </dgm:t>
    </dgm:pt>
    <dgm:pt modelId="{E691808F-BC21-424A-8D45-960BD61E1E96}" type="sibTrans" cxnId="{0D0B515D-7E7F-4029-81D3-F007CE2BAA86}">
      <dgm:prSet/>
      <dgm:spPr/>
      <dgm:t>
        <a:bodyPr/>
        <a:lstStyle/>
        <a:p>
          <a:endParaRPr lang="en-US"/>
        </a:p>
      </dgm:t>
    </dgm:pt>
    <dgm:pt modelId="{A46C5BA1-0791-4AC0-BDE0-7F147D5D1835}">
      <dgm:prSet/>
      <dgm:spPr/>
      <dgm:t>
        <a:bodyPr/>
        <a:lstStyle/>
        <a:p>
          <a:r>
            <a:rPr lang="en-US" baseline="0"/>
            <a:t>Increase RSV, Flu, Covid</a:t>
          </a:r>
          <a:endParaRPr lang="en-US"/>
        </a:p>
      </dgm:t>
    </dgm:pt>
    <dgm:pt modelId="{77F8F6EF-2982-4DCF-9962-540AEDEC2D36}" type="parTrans" cxnId="{4C03C1EE-7D11-4190-B8F5-E0D9F68FCBBA}">
      <dgm:prSet/>
      <dgm:spPr/>
      <dgm:t>
        <a:bodyPr/>
        <a:lstStyle/>
        <a:p>
          <a:endParaRPr lang="en-US"/>
        </a:p>
      </dgm:t>
    </dgm:pt>
    <dgm:pt modelId="{CEEA520E-D195-402B-81CC-45BB38E1F6B4}" type="sibTrans" cxnId="{4C03C1EE-7D11-4190-B8F5-E0D9F68FCBBA}">
      <dgm:prSet/>
      <dgm:spPr/>
      <dgm:t>
        <a:bodyPr/>
        <a:lstStyle/>
        <a:p>
          <a:endParaRPr lang="en-US"/>
        </a:p>
      </dgm:t>
    </dgm:pt>
    <dgm:pt modelId="{7FC1BAD9-B4A3-43FA-83A0-32183DA7B176}">
      <dgm:prSet/>
      <dgm:spPr/>
      <dgm:t>
        <a:bodyPr/>
        <a:lstStyle/>
        <a:p>
          <a:r>
            <a:rPr lang="en-US" baseline="0"/>
            <a:t>Statewide shortage of pediatric beds</a:t>
          </a:r>
          <a:endParaRPr lang="en-US"/>
        </a:p>
      </dgm:t>
    </dgm:pt>
    <dgm:pt modelId="{80A7045B-0A1A-4C25-8B9F-E3B677892666}" type="parTrans" cxnId="{BF46645F-CC9D-4D38-8936-DDC2F5068D34}">
      <dgm:prSet/>
      <dgm:spPr/>
      <dgm:t>
        <a:bodyPr/>
        <a:lstStyle/>
        <a:p>
          <a:endParaRPr lang="en-US"/>
        </a:p>
      </dgm:t>
    </dgm:pt>
    <dgm:pt modelId="{F472F327-F41C-4E52-9BA3-9CA9B4C07DF7}" type="sibTrans" cxnId="{BF46645F-CC9D-4D38-8936-DDC2F5068D34}">
      <dgm:prSet/>
      <dgm:spPr/>
      <dgm:t>
        <a:bodyPr/>
        <a:lstStyle/>
        <a:p>
          <a:endParaRPr lang="en-US"/>
        </a:p>
      </dgm:t>
    </dgm:pt>
    <dgm:pt modelId="{26660C67-1075-4AD3-A70F-5654F15694F7}" type="pres">
      <dgm:prSet presAssocID="{11A5CECC-62EB-4455-A553-DDCB19185A58}" presName="linear" presStyleCnt="0">
        <dgm:presLayoutVars>
          <dgm:dir/>
          <dgm:animLvl val="lvl"/>
          <dgm:resizeHandles val="exact"/>
        </dgm:presLayoutVars>
      </dgm:prSet>
      <dgm:spPr/>
    </dgm:pt>
    <dgm:pt modelId="{7B543365-9559-4F00-AE3D-3BCD6AA1F84B}" type="pres">
      <dgm:prSet presAssocID="{45949127-968E-4F3D-BA49-E89626EA33E7}" presName="parentLin" presStyleCnt="0"/>
      <dgm:spPr/>
    </dgm:pt>
    <dgm:pt modelId="{4183C7AC-2E96-4C51-9B78-F51CEFD54412}" type="pres">
      <dgm:prSet presAssocID="{45949127-968E-4F3D-BA49-E89626EA33E7}" presName="parentLeftMargin" presStyleLbl="node1" presStyleIdx="0" presStyleCnt="4"/>
      <dgm:spPr/>
    </dgm:pt>
    <dgm:pt modelId="{8850C356-E4A4-4316-988A-28C3C3A54DD1}" type="pres">
      <dgm:prSet presAssocID="{45949127-968E-4F3D-BA49-E89626EA33E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9AD12B2-FF9D-46BF-8CB8-F7DDC9613A55}" type="pres">
      <dgm:prSet presAssocID="{45949127-968E-4F3D-BA49-E89626EA33E7}" presName="negativeSpace" presStyleCnt="0"/>
      <dgm:spPr/>
    </dgm:pt>
    <dgm:pt modelId="{0A89ACBD-8962-4CD0-B21C-EA08727124BB}" type="pres">
      <dgm:prSet presAssocID="{45949127-968E-4F3D-BA49-E89626EA33E7}" presName="childText" presStyleLbl="conFgAcc1" presStyleIdx="0" presStyleCnt="4">
        <dgm:presLayoutVars>
          <dgm:bulletEnabled val="1"/>
        </dgm:presLayoutVars>
      </dgm:prSet>
      <dgm:spPr/>
    </dgm:pt>
    <dgm:pt modelId="{BA4B94A4-B331-477F-98FD-871C9B27B930}" type="pres">
      <dgm:prSet presAssocID="{D1968526-97ED-4EEE-A7F8-05FE0091F523}" presName="spaceBetweenRectangles" presStyleCnt="0"/>
      <dgm:spPr/>
    </dgm:pt>
    <dgm:pt modelId="{6AC6DF4A-C605-4FC6-9CF8-BB4C104BBC96}" type="pres">
      <dgm:prSet presAssocID="{D063B942-9990-40E0-BFEF-059E33B3A7C7}" presName="parentLin" presStyleCnt="0"/>
      <dgm:spPr/>
    </dgm:pt>
    <dgm:pt modelId="{A280F722-6A5E-4D1C-B24F-22F4C72D8016}" type="pres">
      <dgm:prSet presAssocID="{D063B942-9990-40E0-BFEF-059E33B3A7C7}" presName="parentLeftMargin" presStyleLbl="node1" presStyleIdx="0" presStyleCnt="4"/>
      <dgm:spPr/>
    </dgm:pt>
    <dgm:pt modelId="{4E4F6561-7B0F-493F-93D3-FF39207D98DE}" type="pres">
      <dgm:prSet presAssocID="{D063B942-9990-40E0-BFEF-059E33B3A7C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16FFE88-7287-4886-9667-BB8594EDEC9D}" type="pres">
      <dgm:prSet presAssocID="{D063B942-9990-40E0-BFEF-059E33B3A7C7}" presName="negativeSpace" presStyleCnt="0"/>
      <dgm:spPr/>
    </dgm:pt>
    <dgm:pt modelId="{591C311B-C270-43B9-821F-BED5026E3393}" type="pres">
      <dgm:prSet presAssocID="{D063B942-9990-40E0-BFEF-059E33B3A7C7}" presName="childText" presStyleLbl="conFgAcc1" presStyleIdx="1" presStyleCnt="4">
        <dgm:presLayoutVars>
          <dgm:bulletEnabled val="1"/>
        </dgm:presLayoutVars>
      </dgm:prSet>
      <dgm:spPr/>
    </dgm:pt>
    <dgm:pt modelId="{B80C68A9-59E7-40D8-898C-030096B293BB}" type="pres">
      <dgm:prSet presAssocID="{E691808F-BC21-424A-8D45-960BD61E1E96}" presName="spaceBetweenRectangles" presStyleCnt="0"/>
      <dgm:spPr/>
    </dgm:pt>
    <dgm:pt modelId="{801E2463-0AF2-4C6C-90DB-8F871253BD09}" type="pres">
      <dgm:prSet presAssocID="{A46C5BA1-0791-4AC0-BDE0-7F147D5D1835}" presName="parentLin" presStyleCnt="0"/>
      <dgm:spPr/>
    </dgm:pt>
    <dgm:pt modelId="{EF3B21A1-1DE8-454A-96AF-384B4EAE52E4}" type="pres">
      <dgm:prSet presAssocID="{A46C5BA1-0791-4AC0-BDE0-7F147D5D1835}" presName="parentLeftMargin" presStyleLbl="node1" presStyleIdx="1" presStyleCnt="4"/>
      <dgm:spPr/>
    </dgm:pt>
    <dgm:pt modelId="{D1F3208F-45D6-43B3-B547-E9E5678D8DFC}" type="pres">
      <dgm:prSet presAssocID="{A46C5BA1-0791-4AC0-BDE0-7F147D5D183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36C0300-F4F4-4100-8B8D-EEA38783ABCA}" type="pres">
      <dgm:prSet presAssocID="{A46C5BA1-0791-4AC0-BDE0-7F147D5D1835}" presName="negativeSpace" presStyleCnt="0"/>
      <dgm:spPr/>
    </dgm:pt>
    <dgm:pt modelId="{A5D3AA81-91C5-46EF-8E04-65D6C2B013C0}" type="pres">
      <dgm:prSet presAssocID="{A46C5BA1-0791-4AC0-BDE0-7F147D5D1835}" presName="childText" presStyleLbl="conFgAcc1" presStyleIdx="2" presStyleCnt="4">
        <dgm:presLayoutVars>
          <dgm:bulletEnabled val="1"/>
        </dgm:presLayoutVars>
      </dgm:prSet>
      <dgm:spPr/>
    </dgm:pt>
    <dgm:pt modelId="{47D13A1A-A27E-4297-95C3-02344A90B354}" type="pres">
      <dgm:prSet presAssocID="{CEEA520E-D195-402B-81CC-45BB38E1F6B4}" presName="spaceBetweenRectangles" presStyleCnt="0"/>
      <dgm:spPr/>
    </dgm:pt>
    <dgm:pt modelId="{86C73F10-C364-4077-87EA-E17DFC05A2FE}" type="pres">
      <dgm:prSet presAssocID="{7FC1BAD9-B4A3-43FA-83A0-32183DA7B176}" presName="parentLin" presStyleCnt="0"/>
      <dgm:spPr/>
    </dgm:pt>
    <dgm:pt modelId="{93BBA87A-A037-447C-B7CD-6BBADEC66D8E}" type="pres">
      <dgm:prSet presAssocID="{7FC1BAD9-B4A3-43FA-83A0-32183DA7B176}" presName="parentLeftMargin" presStyleLbl="node1" presStyleIdx="2" presStyleCnt="4"/>
      <dgm:spPr/>
    </dgm:pt>
    <dgm:pt modelId="{F615737A-67E9-4EF7-93E1-E2A2A4987AB0}" type="pres">
      <dgm:prSet presAssocID="{7FC1BAD9-B4A3-43FA-83A0-32183DA7B176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5FE7A08A-CB29-4B53-9E7A-E92CB36A456D}" type="pres">
      <dgm:prSet presAssocID="{7FC1BAD9-B4A3-43FA-83A0-32183DA7B176}" presName="negativeSpace" presStyleCnt="0"/>
      <dgm:spPr/>
    </dgm:pt>
    <dgm:pt modelId="{E96D09BC-F727-4709-9E98-4404FD9DF0BE}" type="pres">
      <dgm:prSet presAssocID="{7FC1BAD9-B4A3-43FA-83A0-32183DA7B17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928B60A-6BFB-45C8-B9C6-AC644DF5E0E3}" type="presOf" srcId="{11A5CECC-62EB-4455-A553-DDCB19185A58}" destId="{26660C67-1075-4AD3-A70F-5654F15694F7}" srcOrd="0" destOrd="0" presId="urn:microsoft.com/office/officeart/2005/8/layout/list1"/>
    <dgm:cxn modelId="{85EB7F29-FB3C-4035-8C50-87BFF4A59812}" srcId="{11A5CECC-62EB-4455-A553-DDCB19185A58}" destId="{45949127-968E-4F3D-BA49-E89626EA33E7}" srcOrd="0" destOrd="0" parTransId="{5BBA08BA-990D-4622-B3AA-0DB2D8C02FA1}" sibTransId="{D1968526-97ED-4EEE-A7F8-05FE0091F523}"/>
    <dgm:cxn modelId="{0D0B515D-7E7F-4029-81D3-F007CE2BAA86}" srcId="{11A5CECC-62EB-4455-A553-DDCB19185A58}" destId="{D063B942-9990-40E0-BFEF-059E33B3A7C7}" srcOrd="1" destOrd="0" parTransId="{A5254E4F-0A47-4F4D-A47E-67C5A565E61A}" sibTransId="{E691808F-BC21-424A-8D45-960BD61E1E96}"/>
    <dgm:cxn modelId="{BF46645F-CC9D-4D38-8936-DDC2F5068D34}" srcId="{11A5CECC-62EB-4455-A553-DDCB19185A58}" destId="{7FC1BAD9-B4A3-43FA-83A0-32183DA7B176}" srcOrd="3" destOrd="0" parTransId="{80A7045B-0A1A-4C25-8B9F-E3B677892666}" sibTransId="{F472F327-F41C-4E52-9BA3-9CA9B4C07DF7}"/>
    <dgm:cxn modelId="{DF340669-EA01-494D-91A2-81CCB2479E85}" type="presOf" srcId="{7FC1BAD9-B4A3-43FA-83A0-32183DA7B176}" destId="{93BBA87A-A037-447C-B7CD-6BBADEC66D8E}" srcOrd="0" destOrd="0" presId="urn:microsoft.com/office/officeart/2005/8/layout/list1"/>
    <dgm:cxn modelId="{A3F65151-2EB3-4D95-8DDF-F2A9A5BF8EE5}" type="presOf" srcId="{45949127-968E-4F3D-BA49-E89626EA33E7}" destId="{4183C7AC-2E96-4C51-9B78-F51CEFD54412}" srcOrd="0" destOrd="0" presId="urn:microsoft.com/office/officeart/2005/8/layout/list1"/>
    <dgm:cxn modelId="{6CFAC67E-7D10-4E01-86C5-D7B0F08F7EF2}" type="presOf" srcId="{7FC1BAD9-B4A3-43FA-83A0-32183DA7B176}" destId="{F615737A-67E9-4EF7-93E1-E2A2A4987AB0}" srcOrd="1" destOrd="0" presId="urn:microsoft.com/office/officeart/2005/8/layout/list1"/>
    <dgm:cxn modelId="{29011181-813A-4CDD-A454-21EBCDEE396F}" type="presOf" srcId="{A46C5BA1-0791-4AC0-BDE0-7F147D5D1835}" destId="{EF3B21A1-1DE8-454A-96AF-384B4EAE52E4}" srcOrd="0" destOrd="0" presId="urn:microsoft.com/office/officeart/2005/8/layout/list1"/>
    <dgm:cxn modelId="{8F1FDCA5-4FEE-4A74-9518-FDC91685A687}" type="presOf" srcId="{D063B942-9990-40E0-BFEF-059E33B3A7C7}" destId="{4E4F6561-7B0F-493F-93D3-FF39207D98DE}" srcOrd="1" destOrd="0" presId="urn:microsoft.com/office/officeart/2005/8/layout/list1"/>
    <dgm:cxn modelId="{BB8591B1-8677-4591-B151-FF69C55F9EF6}" type="presOf" srcId="{D063B942-9990-40E0-BFEF-059E33B3A7C7}" destId="{A280F722-6A5E-4D1C-B24F-22F4C72D8016}" srcOrd="0" destOrd="0" presId="urn:microsoft.com/office/officeart/2005/8/layout/list1"/>
    <dgm:cxn modelId="{75DE94DB-0828-4728-86CD-E6E2469E4213}" type="presOf" srcId="{A46C5BA1-0791-4AC0-BDE0-7F147D5D1835}" destId="{D1F3208F-45D6-43B3-B547-E9E5678D8DFC}" srcOrd="1" destOrd="0" presId="urn:microsoft.com/office/officeart/2005/8/layout/list1"/>
    <dgm:cxn modelId="{AF2ED3DC-0DC0-4777-A9B6-34C133C2FBD9}" type="presOf" srcId="{45949127-968E-4F3D-BA49-E89626EA33E7}" destId="{8850C356-E4A4-4316-988A-28C3C3A54DD1}" srcOrd="1" destOrd="0" presId="urn:microsoft.com/office/officeart/2005/8/layout/list1"/>
    <dgm:cxn modelId="{4C03C1EE-7D11-4190-B8F5-E0D9F68FCBBA}" srcId="{11A5CECC-62EB-4455-A553-DDCB19185A58}" destId="{A46C5BA1-0791-4AC0-BDE0-7F147D5D1835}" srcOrd="2" destOrd="0" parTransId="{77F8F6EF-2982-4DCF-9962-540AEDEC2D36}" sibTransId="{CEEA520E-D195-402B-81CC-45BB38E1F6B4}"/>
    <dgm:cxn modelId="{525D6359-82CA-4F6E-8DDE-0CFB733C02CA}" type="presParOf" srcId="{26660C67-1075-4AD3-A70F-5654F15694F7}" destId="{7B543365-9559-4F00-AE3D-3BCD6AA1F84B}" srcOrd="0" destOrd="0" presId="urn:microsoft.com/office/officeart/2005/8/layout/list1"/>
    <dgm:cxn modelId="{199EC251-F562-42CA-B0AA-9A991B8E488B}" type="presParOf" srcId="{7B543365-9559-4F00-AE3D-3BCD6AA1F84B}" destId="{4183C7AC-2E96-4C51-9B78-F51CEFD54412}" srcOrd="0" destOrd="0" presId="urn:microsoft.com/office/officeart/2005/8/layout/list1"/>
    <dgm:cxn modelId="{1D0EC75F-B3E9-4EDF-A981-244B66499675}" type="presParOf" srcId="{7B543365-9559-4F00-AE3D-3BCD6AA1F84B}" destId="{8850C356-E4A4-4316-988A-28C3C3A54DD1}" srcOrd="1" destOrd="0" presId="urn:microsoft.com/office/officeart/2005/8/layout/list1"/>
    <dgm:cxn modelId="{3A1F343C-A8C3-4902-9F93-015684F62BA0}" type="presParOf" srcId="{26660C67-1075-4AD3-A70F-5654F15694F7}" destId="{39AD12B2-FF9D-46BF-8CB8-F7DDC9613A55}" srcOrd="1" destOrd="0" presId="urn:microsoft.com/office/officeart/2005/8/layout/list1"/>
    <dgm:cxn modelId="{DB3C49E9-919A-4CFC-8E55-A6016E49B88E}" type="presParOf" srcId="{26660C67-1075-4AD3-A70F-5654F15694F7}" destId="{0A89ACBD-8962-4CD0-B21C-EA08727124BB}" srcOrd="2" destOrd="0" presId="urn:microsoft.com/office/officeart/2005/8/layout/list1"/>
    <dgm:cxn modelId="{8340D9E0-1A86-4DC5-B52F-550B8F751F84}" type="presParOf" srcId="{26660C67-1075-4AD3-A70F-5654F15694F7}" destId="{BA4B94A4-B331-477F-98FD-871C9B27B930}" srcOrd="3" destOrd="0" presId="urn:microsoft.com/office/officeart/2005/8/layout/list1"/>
    <dgm:cxn modelId="{73AE07AD-5421-4056-85A3-BA4ABE777AEC}" type="presParOf" srcId="{26660C67-1075-4AD3-A70F-5654F15694F7}" destId="{6AC6DF4A-C605-4FC6-9CF8-BB4C104BBC96}" srcOrd="4" destOrd="0" presId="urn:microsoft.com/office/officeart/2005/8/layout/list1"/>
    <dgm:cxn modelId="{130B8FC0-6F65-45B8-95C9-D6C403F6088F}" type="presParOf" srcId="{6AC6DF4A-C605-4FC6-9CF8-BB4C104BBC96}" destId="{A280F722-6A5E-4D1C-B24F-22F4C72D8016}" srcOrd="0" destOrd="0" presId="urn:microsoft.com/office/officeart/2005/8/layout/list1"/>
    <dgm:cxn modelId="{012C3263-6232-4EB0-BA0C-27D7F2209EB1}" type="presParOf" srcId="{6AC6DF4A-C605-4FC6-9CF8-BB4C104BBC96}" destId="{4E4F6561-7B0F-493F-93D3-FF39207D98DE}" srcOrd="1" destOrd="0" presId="urn:microsoft.com/office/officeart/2005/8/layout/list1"/>
    <dgm:cxn modelId="{A0D824E7-D0A8-4B7B-98A6-DD86434AA4EC}" type="presParOf" srcId="{26660C67-1075-4AD3-A70F-5654F15694F7}" destId="{116FFE88-7287-4886-9667-BB8594EDEC9D}" srcOrd="5" destOrd="0" presId="urn:microsoft.com/office/officeart/2005/8/layout/list1"/>
    <dgm:cxn modelId="{39FF584C-DEF2-46DE-ADF5-00231472C444}" type="presParOf" srcId="{26660C67-1075-4AD3-A70F-5654F15694F7}" destId="{591C311B-C270-43B9-821F-BED5026E3393}" srcOrd="6" destOrd="0" presId="urn:microsoft.com/office/officeart/2005/8/layout/list1"/>
    <dgm:cxn modelId="{29C862C1-2B05-4C41-9F19-7AE10E94A948}" type="presParOf" srcId="{26660C67-1075-4AD3-A70F-5654F15694F7}" destId="{B80C68A9-59E7-40D8-898C-030096B293BB}" srcOrd="7" destOrd="0" presId="urn:microsoft.com/office/officeart/2005/8/layout/list1"/>
    <dgm:cxn modelId="{5796519F-0642-4D75-BDCA-1119126F9EF6}" type="presParOf" srcId="{26660C67-1075-4AD3-A70F-5654F15694F7}" destId="{801E2463-0AF2-4C6C-90DB-8F871253BD09}" srcOrd="8" destOrd="0" presId="urn:microsoft.com/office/officeart/2005/8/layout/list1"/>
    <dgm:cxn modelId="{7BF54EC6-BF33-4346-807F-83E29C9959F7}" type="presParOf" srcId="{801E2463-0AF2-4C6C-90DB-8F871253BD09}" destId="{EF3B21A1-1DE8-454A-96AF-384B4EAE52E4}" srcOrd="0" destOrd="0" presId="urn:microsoft.com/office/officeart/2005/8/layout/list1"/>
    <dgm:cxn modelId="{ECE8879B-4A6C-4996-B3A1-76079EB15573}" type="presParOf" srcId="{801E2463-0AF2-4C6C-90DB-8F871253BD09}" destId="{D1F3208F-45D6-43B3-B547-E9E5678D8DFC}" srcOrd="1" destOrd="0" presId="urn:microsoft.com/office/officeart/2005/8/layout/list1"/>
    <dgm:cxn modelId="{3AF0B94B-D432-4B16-AC3E-75E3476256B3}" type="presParOf" srcId="{26660C67-1075-4AD3-A70F-5654F15694F7}" destId="{C36C0300-F4F4-4100-8B8D-EEA38783ABCA}" srcOrd="9" destOrd="0" presId="urn:microsoft.com/office/officeart/2005/8/layout/list1"/>
    <dgm:cxn modelId="{A141EA28-642A-4164-BB40-95D4D9BB2149}" type="presParOf" srcId="{26660C67-1075-4AD3-A70F-5654F15694F7}" destId="{A5D3AA81-91C5-46EF-8E04-65D6C2B013C0}" srcOrd="10" destOrd="0" presId="urn:microsoft.com/office/officeart/2005/8/layout/list1"/>
    <dgm:cxn modelId="{FA94463A-5244-4241-82A1-2DDC762839FE}" type="presParOf" srcId="{26660C67-1075-4AD3-A70F-5654F15694F7}" destId="{47D13A1A-A27E-4297-95C3-02344A90B354}" srcOrd="11" destOrd="0" presId="urn:microsoft.com/office/officeart/2005/8/layout/list1"/>
    <dgm:cxn modelId="{B05A910C-4287-475B-9DF1-B3148EA62320}" type="presParOf" srcId="{26660C67-1075-4AD3-A70F-5654F15694F7}" destId="{86C73F10-C364-4077-87EA-E17DFC05A2FE}" srcOrd="12" destOrd="0" presId="urn:microsoft.com/office/officeart/2005/8/layout/list1"/>
    <dgm:cxn modelId="{746A09E5-AE38-41F5-B0EB-167EFEF5DE7B}" type="presParOf" srcId="{86C73F10-C364-4077-87EA-E17DFC05A2FE}" destId="{93BBA87A-A037-447C-B7CD-6BBADEC66D8E}" srcOrd="0" destOrd="0" presId="urn:microsoft.com/office/officeart/2005/8/layout/list1"/>
    <dgm:cxn modelId="{054496BB-9678-4D56-A9D8-B417460767AB}" type="presParOf" srcId="{86C73F10-C364-4077-87EA-E17DFC05A2FE}" destId="{F615737A-67E9-4EF7-93E1-E2A2A4987AB0}" srcOrd="1" destOrd="0" presId="urn:microsoft.com/office/officeart/2005/8/layout/list1"/>
    <dgm:cxn modelId="{CF0B7178-5779-4D76-87CB-7D27F4776217}" type="presParOf" srcId="{26660C67-1075-4AD3-A70F-5654F15694F7}" destId="{5FE7A08A-CB29-4B53-9E7A-E92CB36A456D}" srcOrd="13" destOrd="0" presId="urn:microsoft.com/office/officeart/2005/8/layout/list1"/>
    <dgm:cxn modelId="{8EF1B9B3-6ABC-4CEB-B637-480ED5807D96}" type="presParOf" srcId="{26660C67-1075-4AD3-A70F-5654F15694F7}" destId="{E96D09BC-F727-4709-9E98-4404FD9DF0B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D039DEE-D223-4A74-A57E-8BDC9C61E09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BB76956-5FA9-4161-BDDF-87B0C07EB3EA}">
      <dgm:prSet/>
      <dgm:spPr/>
      <dgm:t>
        <a:bodyPr/>
        <a:lstStyle/>
        <a:p>
          <a:r>
            <a:rPr lang="en-US" baseline="0"/>
            <a:t>Covid cases doubling statewide</a:t>
          </a:r>
          <a:endParaRPr lang="en-US"/>
        </a:p>
      </dgm:t>
    </dgm:pt>
    <dgm:pt modelId="{E2BFD4E6-2BE7-4ACC-8626-C9C0769BB461}" type="parTrans" cxnId="{114BE6F2-868A-4D47-B125-78F5ED1B1DC3}">
      <dgm:prSet/>
      <dgm:spPr/>
      <dgm:t>
        <a:bodyPr/>
        <a:lstStyle/>
        <a:p>
          <a:endParaRPr lang="en-US"/>
        </a:p>
      </dgm:t>
    </dgm:pt>
    <dgm:pt modelId="{CAB7868E-069B-4547-84B8-CE08C565D42C}" type="sibTrans" cxnId="{114BE6F2-868A-4D47-B125-78F5ED1B1DC3}">
      <dgm:prSet/>
      <dgm:spPr/>
      <dgm:t>
        <a:bodyPr/>
        <a:lstStyle/>
        <a:p>
          <a:endParaRPr lang="en-US"/>
        </a:p>
      </dgm:t>
    </dgm:pt>
    <dgm:pt modelId="{4B29E11D-758B-48F2-8B70-201E99BBA123}">
      <dgm:prSet/>
      <dgm:spPr/>
      <dgm:t>
        <a:bodyPr/>
        <a:lstStyle/>
        <a:p>
          <a:r>
            <a:rPr lang="en-US" baseline="0"/>
            <a:t>Combination of other illness could create hospital bed shortage</a:t>
          </a:r>
          <a:endParaRPr lang="en-US"/>
        </a:p>
      </dgm:t>
    </dgm:pt>
    <dgm:pt modelId="{A51B2855-20C9-434A-978E-FCA3F62C29D6}" type="parTrans" cxnId="{A0AAB784-09D6-4729-8444-EC1107C9423F}">
      <dgm:prSet/>
      <dgm:spPr/>
      <dgm:t>
        <a:bodyPr/>
        <a:lstStyle/>
        <a:p>
          <a:endParaRPr lang="en-US"/>
        </a:p>
      </dgm:t>
    </dgm:pt>
    <dgm:pt modelId="{6DA9488C-A660-4AD1-83B5-B91079F783C8}" type="sibTrans" cxnId="{A0AAB784-09D6-4729-8444-EC1107C9423F}">
      <dgm:prSet/>
      <dgm:spPr/>
      <dgm:t>
        <a:bodyPr/>
        <a:lstStyle/>
        <a:p>
          <a:endParaRPr lang="en-US"/>
        </a:p>
      </dgm:t>
    </dgm:pt>
    <dgm:pt modelId="{8C85B949-4E06-4C88-9424-823CC00AAA77}" type="pres">
      <dgm:prSet presAssocID="{FD039DEE-D223-4A74-A57E-8BDC9C61E095}" presName="linear" presStyleCnt="0">
        <dgm:presLayoutVars>
          <dgm:animLvl val="lvl"/>
          <dgm:resizeHandles val="exact"/>
        </dgm:presLayoutVars>
      </dgm:prSet>
      <dgm:spPr/>
    </dgm:pt>
    <dgm:pt modelId="{42E7AF70-0332-4D84-BC8E-D9346249628C}" type="pres">
      <dgm:prSet presAssocID="{0BB76956-5FA9-4161-BDDF-87B0C07EB3E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B633425-3C9A-4327-AB20-1CF73F662EF7}" type="pres">
      <dgm:prSet presAssocID="{CAB7868E-069B-4547-84B8-CE08C565D42C}" presName="spacer" presStyleCnt="0"/>
      <dgm:spPr/>
    </dgm:pt>
    <dgm:pt modelId="{219C383D-8BCE-4B43-8827-A4231B09F486}" type="pres">
      <dgm:prSet presAssocID="{4B29E11D-758B-48F2-8B70-201E99BBA12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6D5E313-9278-4D26-99BA-048D565ABD6B}" type="presOf" srcId="{4B29E11D-758B-48F2-8B70-201E99BBA123}" destId="{219C383D-8BCE-4B43-8827-A4231B09F486}" srcOrd="0" destOrd="0" presId="urn:microsoft.com/office/officeart/2005/8/layout/vList2"/>
    <dgm:cxn modelId="{E2A57A62-F982-4141-BEF0-DBDF183D61E5}" type="presOf" srcId="{0BB76956-5FA9-4161-BDDF-87B0C07EB3EA}" destId="{42E7AF70-0332-4D84-BC8E-D9346249628C}" srcOrd="0" destOrd="0" presId="urn:microsoft.com/office/officeart/2005/8/layout/vList2"/>
    <dgm:cxn modelId="{243B5A4E-5B5F-453B-920B-6A101CE76AA2}" type="presOf" srcId="{FD039DEE-D223-4A74-A57E-8BDC9C61E095}" destId="{8C85B949-4E06-4C88-9424-823CC00AAA77}" srcOrd="0" destOrd="0" presId="urn:microsoft.com/office/officeart/2005/8/layout/vList2"/>
    <dgm:cxn modelId="{A0AAB784-09D6-4729-8444-EC1107C9423F}" srcId="{FD039DEE-D223-4A74-A57E-8BDC9C61E095}" destId="{4B29E11D-758B-48F2-8B70-201E99BBA123}" srcOrd="1" destOrd="0" parTransId="{A51B2855-20C9-434A-978E-FCA3F62C29D6}" sibTransId="{6DA9488C-A660-4AD1-83B5-B91079F783C8}"/>
    <dgm:cxn modelId="{114BE6F2-868A-4D47-B125-78F5ED1B1DC3}" srcId="{FD039DEE-D223-4A74-A57E-8BDC9C61E095}" destId="{0BB76956-5FA9-4161-BDDF-87B0C07EB3EA}" srcOrd="0" destOrd="0" parTransId="{E2BFD4E6-2BE7-4ACC-8626-C9C0769BB461}" sibTransId="{CAB7868E-069B-4547-84B8-CE08C565D42C}"/>
    <dgm:cxn modelId="{6D54CE4B-1101-4DC1-92AC-CD9834E15D29}" type="presParOf" srcId="{8C85B949-4E06-4C88-9424-823CC00AAA77}" destId="{42E7AF70-0332-4D84-BC8E-D9346249628C}" srcOrd="0" destOrd="0" presId="urn:microsoft.com/office/officeart/2005/8/layout/vList2"/>
    <dgm:cxn modelId="{70AD7976-B5CE-4F3F-9E83-736A35807BCD}" type="presParOf" srcId="{8C85B949-4E06-4C88-9424-823CC00AAA77}" destId="{EB633425-3C9A-4327-AB20-1CF73F662EF7}" srcOrd="1" destOrd="0" presId="urn:microsoft.com/office/officeart/2005/8/layout/vList2"/>
    <dgm:cxn modelId="{A053FD0B-1B7D-4570-AD3E-78B39CB3484F}" type="presParOf" srcId="{8C85B949-4E06-4C88-9424-823CC00AAA77}" destId="{219C383D-8BCE-4B43-8827-A4231B09F48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D16A9-7ECB-4566-A4C9-1451E790A80F}">
      <dsp:nvSpPr>
        <dsp:cNvPr id="0" name=""/>
        <dsp:cNvSpPr/>
      </dsp:nvSpPr>
      <dsp:spPr>
        <a:xfrm>
          <a:off x="0" y="0"/>
          <a:ext cx="618051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9B84BB-1AC3-4B58-9828-BA2EDADF742E}">
      <dsp:nvSpPr>
        <dsp:cNvPr id="0" name=""/>
        <dsp:cNvSpPr/>
      </dsp:nvSpPr>
      <dsp:spPr>
        <a:xfrm>
          <a:off x="0" y="0"/>
          <a:ext cx="6180513" cy="2533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baseline="0"/>
            <a:t>Flu: 274</a:t>
          </a:r>
          <a:endParaRPr lang="en-US" sz="6500" kern="1200"/>
        </a:p>
      </dsp:txBody>
      <dsp:txXfrm>
        <a:off x="0" y="0"/>
        <a:ext cx="6180513" cy="2533649"/>
      </dsp:txXfrm>
    </dsp:sp>
    <dsp:sp modelId="{732BCA73-9ED6-4A3E-8BF3-48212F397AC2}">
      <dsp:nvSpPr>
        <dsp:cNvPr id="0" name=""/>
        <dsp:cNvSpPr/>
      </dsp:nvSpPr>
      <dsp:spPr>
        <a:xfrm>
          <a:off x="0" y="2533649"/>
          <a:ext cx="6180513" cy="0"/>
        </a:xfrm>
        <a:prstGeom prst="line">
          <a:avLst/>
        </a:prstGeom>
        <a:solidFill>
          <a:schemeClr val="accent2">
            <a:hueOff val="1876031"/>
            <a:satOff val="34180"/>
            <a:lumOff val="7452"/>
            <a:alphaOff val="0"/>
          </a:schemeClr>
        </a:solidFill>
        <a:ln w="12700" cap="flat" cmpd="sng" algn="ctr">
          <a:solidFill>
            <a:schemeClr val="accent2">
              <a:hueOff val="1876031"/>
              <a:satOff val="34180"/>
              <a:lumOff val="74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99C50F-9B34-4B20-A215-55668DC4EFB7}">
      <dsp:nvSpPr>
        <dsp:cNvPr id="0" name=""/>
        <dsp:cNvSpPr/>
      </dsp:nvSpPr>
      <dsp:spPr>
        <a:xfrm>
          <a:off x="0" y="2533649"/>
          <a:ext cx="6180513" cy="2533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baseline="0"/>
            <a:t>Covid: 248</a:t>
          </a:r>
          <a:endParaRPr lang="en-US" sz="6500" kern="1200"/>
        </a:p>
      </dsp:txBody>
      <dsp:txXfrm>
        <a:off x="0" y="2533649"/>
        <a:ext cx="6180513" cy="25336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A02C6-19CE-43A3-BE35-B9A4620AE0D7}">
      <dsp:nvSpPr>
        <dsp:cNvPr id="0" name=""/>
        <dsp:cNvSpPr/>
      </dsp:nvSpPr>
      <dsp:spPr>
        <a:xfrm>
          <a:off x="0" y="2474"/>
          <a:ext cx="618051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DC0DFC-7542-4F95-AC60-55BBDFD6B0E5}">
      <dsp:nvSpPr>
        <dsp:cNvPr id="0" name=""/>
        <dsp:cNvSpPr/>
      </dsp:nvSpPr>
      <dsp:spPr>
        <a:xfrm>
          <a:off x="0" y="2474"/>
          <a:ext cx="6180513" cy="1687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baseline="0"/>
            <a:t>As of December 6, 2022</a:t>
          </a:r>
          <a:endParaRPr lang="en-US" sz="4700" kern="1200"/>
        </a:p>
      </dsp:txBody>
      <dsp:txXfrm>
        <a:off x="0" y="2474"/>
        <a:ext cx="6180513" cy="1687450"/>
      </dsp:txXfrm>
    </dsp:sp>
    <dsp:sp modelId="{6CDC8141-06C9-45B8-AF3E-21F7DF892E17}">
      <dsp:nvSpPr>
        <dsp:cNvPr id="0" name=""/>
        <dsp:cNvSpPr/>
      </dsp:nvSpPr>
      <dsp:spPr>
        <a:xfrm>
          <a:off x="0" y="1689924"/>
          <a:ext cx="6180513" cy="0"/>
        </a:xfrm>
        <a:prstGeom prst="line">
          <a:avLst/>
        </a:prstGeom>
        <a:solidFill>
          <a:schemeClr val="accent2">
            <a:hueOff val="938015"/>
            <a:satOff val="17090"/>
            <a:lumOff val="3726"/>
            <a:alphaOff val="0"/>
          </a:schemeClr>
        </a:solidFill>
        <a:ln w="12700" cap="flat" cmpd="sng" algn="ctr">
          <a:solidFill>
            <a:schemeClr val="accent2">
              <a:hueOff val="938015"/>
              <a:satOff val="17090"/>
              <a:lumOff val="3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E7556-1622-4613-9915-0B5B0FBB3DAF}">
      <dsp:nvSpPr>
        <dsp:cNvPr id="0" name=""/>
        <dsp:cNvSpPr/>
      </dsp:nvSpPr>
      <dsp:spPr>
        <a:xfrm>
          <a:off x="0" y="1689924"/>
          <a:ext cx="6180513" cy="1687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baseline="0"/>
            <a:t>Flu: 1111</a:t>
          </a:r>
          <a:endParaRPr lang="en-US" sz="4700" kern="1200"/>
        </a:p>
      </dsp:txBody>
      <dsp:txXfrm>
        <a:off x="0" y="1689924"/>
        <a:ext cx="6180513" cy="1687450"/>
      </dsp:txXfrm>
    </dsp:sp>
    <dsp:sp modelId="{E085F5EC-7500-4C76-B149-7B06FB0F8E17}">
      <dsp:nvSpPr>
        <dsp:cNvPr id="0" name=""/>
        <dsp:cNvSpPr/>
      </dsp:nvSpPr>
      <dsp:spPr>
        <a:xfrm>
          <a:off x="0" y="3377374"/>
          <a:ext cx="6180513" cy="0"/>
        </a:xfrm>
        <a:prstGeom prst="line">
          <a:avLst/>
        </a:prstGeom>
        <a:solidFill>
          <a:schemeClr val="accent2">
            <a:hueOff val="1876031"/>
            <a:satOff val="34180"/>
            <a:lumOff val="7452"/>
            <a:alphaOff val="0"/>
          </a:schemeClr>
        </a:solidFill>
        <a:ln w="12700" cap="flat" cmpd="sng" algn="ctr">
          <a:solidFill>
            <a:schemeClr val="accent2">
              <a:hueOff val="1876031"/>
              <a:satOff val="34180"/>
              <a:lumOff val="74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D66C2B-5A0D-4152-9853-D4E735095B84}">
      <dsp:nvSpPr>
        <dsp:cNvPr id="0" name=""/>
        <dsp:cNvSpPr/>
      </dsp:nvSpPr>
      <dsp:spPr>
        <a:xfrm>
          <a:off x="0" y="3377374"/>
          <a:ext cx="6180513" cy="1687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baseline="0"/>
            <a:t>Covid: 675</a:t>
          </a:r>
          <a:endParaRPr lang="en-US" sz="4700" kern="1200"/>
        </a:p>
      </dsp:txBody>
      <dsp:txXfrm>
        <a:off x="0" y="3377374"/>
        <a:ext cx="6180513" cy="16874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DF4CB9-E5A1-4BE2-9DD7-0C4D9FA1BDA3}">
      <dsp:nvSpPr>
        <dsp:cNvPr id="0" name=""/>
        <dsp:cNvSpPr/>
      </dsp:nvSpPr>
      <dsp:spPr>
        <a:xfrm>
          <a:off x="0" y="31649"/>
          <a:ext cx="6180513" cy="1591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baseline="0"/>
            <a:t>CDPH shifting toward group contact tracing</a:t>
          </a:r>
          <a:endParaRPr lang="en-US" sz="4000" kern="1200"/>
        </a:p>
      </dsp:txBody>
      <dsp:txXfrm>
        <a:off x="77676" y="109325"/>
        <a:ext cx="6025161" cy="1435848"/>
      </dsp:txXfrm>
    </dsp:sp>
    <dsp:sp modelId="{65783E8B-83B5-4544-9834-C5458737F82B}">
      <dsp:nvSpPr>
        <dsp:cNvPr id="0" name=""/>
        <dsp:cNvSpPr/>
      </dsp:nvSpPr>
      <dsp:spPr>
        <a:xfrm>
          <a:off x="0" y="1738049"/>
          <a:ext cx="6180513" cy="1591200"/>
        </a:xfrm>
        <a:prstGeom prst="roundRect">
          <a:avLst/>
        </a:prstGeom>
        <a:solidFill>
          <a:schemeClr val="accent2">
            <a:hueOff val="938015"/>
            <a:satOff val="17090"/>
            <a:lumOff val="3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baseline="0"/>
            <a:t>Transition of CICT Team</a:t>
          </a:r>
          <a:endParaRPr lang="en-US" sz="4000" kern="1200"/>
        </a:p>
      </dsp:txBody>
      <dsp:txXfrm>
        <a:off x="77676" y="1815725"/>
        <a:ext cx="6025161" cy="1435848"/>
      </dsp:txXfrm>
    </dsp:sp>
    <dsp:sp modelId="{0CD9CFC7-956E-40AD-BD09-B2EC2D0DB77C}">
      <dsp:nvSpPr>
        <dsp:cNvPr id="0" name=""/>
        <dsp:cNvSpPr/>
      </dsp:nvSpPr>
      <dsp:spPr>
        <a:xfrm>
          <a:off x="0" y="3444449"/>
          <a:ext cx="6180513" cy="1591200"/>
        </a:xfrm>
        <a:prstGeom prst="roundRect">
          <a:avLst/>
        </a:prstGeom>
        <a:solidFill>
          <a:schemeClr val="accent2">
            <a:hueOff val="1876031"/>
            <a:satOff val="34180"/>
            <a:lumOff val="74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baseline="0"/>
            <a:t>Aligning with similar counties</a:t>
          </a:r>
          <a:endParaRPr lang="en-US" sz="4000" kern="1200"/>
        </a:p>
      </dsp:txBody>
      <dsp:txXfrm>
        <a:off x="77676" y="3522125"/>
        <a:ext cx="6025161" cy="14358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AF9C4-BAB9-4EE8-8F78-18DAE8B73F28}">
      <dsp:nvSpPr>
        <dsp:cNvPr id="0" name=""/>
        <dsp:cNvSpPr/>
      </dsp:nvSpPr>
      <dsp:spPr>
        <a:xfrm>
          <a:off x="0" y="0"/>
          <a:ext cx="8969295" cy="12592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baseline="0"/>
            <a:t>Testing demand (15 since Nov. 1)</a:t>
          </a:r>
          <a:endParaRPr lang="en-US" sz="3300" kern="1200"/>
        </a:p>
      </dsp:txBody>
      <dsp:txXfrm>
        <a:off x="36881" y="36881"/>
        <a:ext cx="7610514" cy="1185443"/>
      </dsp:txXfrm>
    </dsp:sp>
    <dsp:sp modelId="{E377CF61-D4F7-4854-B88C-8D6B0B2200B7}">
      <dsp:nvSpPr>
        <dsp:cNvPr id="0" name=""/>
        <dsp:cNvSpPr/>
      </dsp:nvSpPr>
      <dsp:spPr>
        <a:xfrm>
          <a:off x="791408" y="1469072"/>
          <a:ext cx="8969295" cy="125920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baseline="0"/>
            <a:t>Ability to Flex</a:t>
          </a:r>
          <a:endParaRPr lang="en-US" sz="3300" kern="1200"/>
        </a:p>
      </dsp:txBody>
      <dsp:txXfrm>
        <a:off x="828289" y="1505953"/>
        <a:ext cx="7285641" cy="1185443"/>
      </dsp:txXfrm>
    </dsp:sp>
    <dsp:sp modelId="{B2AA4C95-B47C-4C7D-B7BC-B36A1171ECFE}">
      <dsp:nvSpPr>
        <dsp:cNvPr id="0" name=""/>
        <dsp:cNvSpPr/>
      </dsp:nvSpPr>
      <dsp:spPr>
        <a:xfrm>
          <a:off x="1582816" y="2938144"/>
          <a:ext cx="8969295" cy="12592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baseline="0"/>
            <a:t>Partner with Chamber of Commerce</a:t>
          </a:r>
          <a:endParaRPr lang="en-US" sz="3300" kern="1200"/>
        </a:p>
      </dsp:txBody>
      <dsp:txXfrm>
        <a:off x="1619697" y="2975025"/>
        <a:ext cx="7285641" cy="1185443"/>
      </dsp:txXfrm>
    </dsp:sp>
    <dsp:sp modelId="{86B3051E-4F02-4A12-AB49-21DA8BB0C865}">
      <dsp:nvSpPr>
        <dsp:cNvPr id="0" name=""/>
        <dsp:cNvSpPr/>
      </dsp:nvSpPr>
      <dsp:spPr>
        <a:xfrm>
          <a:off x="8150811" y="954897"/>
          <a:ext cx="818483" cy="81848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334970" y="954897"/>
        <a:ext cx="450165" cy="615908"/>
      </dsp:txXfrm>
    </dsp:sp>
    <dsp:sp modelId="{F210D03E-4356-4732-A4B9-8F2616E73BA4}">
      <dsp:nvSpPr>
        <dsp:cNvPr id="0" name=""/>
        <dsp:cNvSpPr/>
      </dsp:nvSpPr>
      <dsp:spPr>
        <a:xfrm>
          <a:off x="8942220" y="2415574"/>
          <a:ext cx="818483" cy="81848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126379" y="2415574"/>
        <a:ext cx="450165" cy="6159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97084-E991-44CC-B9FC-12B58FE6FD20}">
      <dsp:nvSpPr>
        <dsp:cNvPr id="0" name=""/>
        <dsp:cNvSpPr/>
      </dsp:nvSpPr>
      <dsp:spPr>
        <a:xfrm>
          <a:off x="160662" y="343200"/>
          <a:ext cx="1309245" cy="130924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BAFEE3-3341-4BB9-B624-9CE378207910}">
      <dsp:nvSpPr>
        <dsp:cNvPr id="0" name=""/>
        <dsp:cNvSpPr/>
      </dsp:nvSpPr>
      <dsp:spPr>
        <a:xfrm>
          <a:off x="435603" y="618141"/>
          <a:ext cx="759362" cy="7593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4995D3-401A-46E3-B6E1-2E69251466C5}">
      <dsp:nvSpPr>
        <dsp:cNvPr id="0" name=""/>
        <dsp:cNvSpPr/>
      </dsp:nvSpPr>
      <dsp:spPr>
        <a:xfrm>
          <a:off x="1750459" y="343200"/>
          <a:ext cx="3086077" cy="1309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Open to the public</a:t>
          </a:r>
        </a:p>
      </dsp:txBody>
      <dsp:txXfrm>
        <a:off x="1750459" y="343200"/>
        <a:ext cx="3086077" cy="1309245"/>
      </dsp:txXfrm>
    </dsp:sp>
    <dsp:sp modelId="{16685D3B-9819-40C0-AADE-1E747D8F7A31}">
      <dsp:nvSpPr>
        <dsp:cNvPr id="0" name=""/>
        <dsp:cNvSpPr/>
      </dsp:nvSpPr>
      <dsp:spPr>
        <a:xfrm>
          <a:off x="5374262" y="343200"/>
          <a:ext cx="1309245" cy="130924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F96AAB-AB95-4A78-A178-254D6EAECFB2}">
      <dsp:nvSpPr>
        <dsp:cNvPr id="0" name=""/>
        <dsp:cNvSpPr/>
      </dsp:nvSpPr>
      <dsp:spPr>
        <a:xfrm>
          <a:off x="5649204" y="618141"/>
          <a:ext cx="759362" cy="7593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453023-7406-4F4B-A16B-09ED32FDBCD5}">
      <dsp:nvSpPr>
        <dsp:cNvPr id="0" name=""/>
        <dsp:cNvSpPr/>
      </dsp:nvSpPr>
      <dsp:spPr>
        <a:xfrm>
          <a:off x="6964060" y="343200"/>
          <a:ext cx="3086077" cy="1309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Can use home tests</a:t>
          </a:r>
        </a:p>
      </dsp:txBody>
      <dsp:txXfrm>
        <a:off x="6964060" y="343200"/>
        <a:ext cx="3086077" cy="1309245"/>
      </dsp:txXfrm>
    </dsp:sp>
    <dsp:sp modelId="{45A3B140-30F3-45D8-884F-BAC3B6FDFEFB}">
      <dsp:nvSpPr>
        <dsp:cNvPr id="0" name=""/>
        <dsp:cNvSpPr/>
      </dsp:nvSpPr>
      <dsp:spPr>
        <a:xfrm>
          <a:off x="160662" y="2329350"/>
          <a:ext cx="1309245" cy="130924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68C49F-BDCA-44FF-BF8C-194D896A15DF}">
      <dsp:nvSpPr>
        <dsp:cNvPr id="0" name=""/>
        <dsp:cNvSpPr/>
      </dsp:nvSpPr>
      <dsp:spPr>
        <a:xfrm>
          <a:off x="435603" y="2604292"/>
          <a:ext cx="759362" cy="7593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A9EDEB-5839-45AA-88B0-3700AFAD947D}">
      <dsp:nvSpPr>
        <dsp:cNvPr id="0" name=""/>
        <dsp:cNvSpPr/>
      </dsp:nvSpPr>
      <dsp:spPr>
        <a:xfrm>
          <a:off x="1750459" y="2329350"/>
          <a:ext cx="3086077" cy="1309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Report home tests: </a:t>
          </a:r>
          <a:r>
            <a:rPr lang="en-US" sz="1800" kern="1200">
              <a:hlinkClick xmlns:r="http://schemas.openxmlformats.org/officeDocument/2006/relationships" r:id="rId7"/>
            </a:rPr>
            <a:t>https://primary.health/cdph/</a:t>
          </a:r>
          <a:endParaRPr lang="en-US" sz="1800" kern="1200"/>
        </a:p>
      </dsp:txBody>
      <dsp:txXfrm>
        <a:off x="1750459" y="2329350"/>
        <a:ext cx="3086077" cy="1309245"/>
      </dsp:txXfrm>
    </dsp:sp>
    <dsp:sp modelId="{0CC9BBC7-77DE-4A9C-954A-5542CE65B5E4}">
      <dsp:nvSpPr>
        <dsp:cNvPr id="0" name=""/>
        <dsp:cNvSpPr/>
      </dsp:nvSpPr>
      <dsp:spPr>
        <a:xfrm>
          <a:off x="5374262" y="2329350"/>
          <a:ext cx="1309245" cy="130924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53147B-D26C-4E45-AB85-598178FA8C23}">
      <dsp:nvSpPr>
        <dsp:cNvPr id="0" name=""/>
        <dsp:cNvSpPr/>
      </dsp:nvSpPr>
      <dsp:spPr>
        <a:xfrm>
          <a:off x="5649204" y="2604292"/>
          <a:ext cx="759362" cy="759362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D5166D-D22D-400D-B5D1-CE5D9154DFBE}">
      <dsp:nvSpPr>
        <dsp:cNvPr id="0" name=""/>
        <dsp:cNvSpPr/>
      </dsp:nvSpPr>
      <dsp:spPr>
        <a:xfrm>
          <a:off x="6964060" y="2329350"/>
          <a:ext cx="3086077" cy="1309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Test-To-Treat Link: </a:t>
          </a:r>
          <a:r>
            <a:rPr lang="en-US" sz="1800" kern="1200">
              <a:hlinkClick xmlns:r="http://schemas.openxmlformats.org/officeDocument/2006/relationships" r:id="rId10"/>
            </a:rPr>
            <a:t>https://sesamecare.com/covid</a:t>
          </a:r>
          <a:endParaRPr lang="en-US" sz="1800" kern="1200"/>
        </a:p>
      </dsp:txBody>
      <dsp:txXfrm>
        <a:off x="6964060" y="2329350"/>
        <a:ext cx="3086077" cy="13092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9ACBD-8962-4CD0-B21C-EA08727124BB}">
      <dsp:nvSpPr>
        <dsp:cNvPr id="0" name=""/>
        <dsp:cNvSpPr/>
      </dsp:nvSpPr>
      <dsp:spPr>
        <a:xfrm>
          <a:off x="0" y="379177"/>
          <a:ext cx="102108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50C356-E4A4-4316-988A-28C3C3A54DD1}">
      <dsp:nvSpPr>
        <dsp:cNvPr id="0" name=""/>
        <dsp:cNvSpPr/>
      </dsp:nvSpPr>
      <dsp:spPr>
        <a:xfrm>
          <a:off x="510540" y="54457"/>
          <a:ext cx="7147560" cy="6494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161" tIns="0" rIns="270161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baseline="0"/>
            <a:t>Green</a:t>
          </a:r>
          <a:endParaRPr lang="en-US" sz="2200" kern="1200"/>
        </a:p>
      </dsp:txBody>
      <dsp:txXfrm>
        <a:off x="542243" y="86160"/>
        <a:ext cx="7084154" cy="586034"/>
      </dsp:txXfrm>
    </dsp:sp>
    <dsp:sp modelId="{591C311B-C270-43B9-821F-BED5026E3393}">
      <dsp:nvSpPr>
        <dsp:cNvPr id="0" name=""/>
        <dsp:cNvSpPr/>
      </dsp:nvSpPr>
      <dsp:spPr>
        <a:xfrm>
          <a:off x="0" y="1377097"/>
          <a:ext cx="102108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618042"/>
              <a:satOff val="3284"/>
              <a:lumOff val="67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4F6561-7B0F-493F-93D3-FF39207D98DE}">
      <dsp:nvSpPr>
        <dsp:cNvPr id="0" name=""/>
        <dsp:cNvSpPr/>
      </dsp:nvSpPr>
      <dsp:spPr>
        <a:xfrm>
          <a:off x="510540" y="1052377"/>
          <a:ext cx="7147560" cy="649440"/>
        </a:xfrm>
        <a:prstGeom prst="roundRect">
          <a:avLst/>
        </a:prstGeom>
        <a:solidFill>
          <a:schemeClr val="accent5">
            <a:hueOff val="618042"/>
            <a:satOff val="3284"/>
            <a:lumOff val="67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161" tIns="0" rIns="270161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baseline="0"/>
            <a:t>Transferred out 4 peds</a:t>
          </a:r>
          <a:endParaRPr lang="en-US" sz="2200" kern="1200"/>
        </a:p>
      </dsp:txBody>
      <dsp:txXfrm>
        <a:off x="542243" y="1084080"/>
        <a:ext cx="7084154" cy="586034"/>
      </dsp:txXfrm>
    </dsp:sp>
    <dsp:sp modelId="{A5D3AA81-91C5-46EF-8E04-65D6C2B013C0}">
      <dsp:nvSpPr>
        <dsp:cNvPr id="0" name=""/>
        <dsp:cNvSpPr/>
      </dsp:nvSpPr>
      <dsp:spPr>
        <a:xfrm>
          <a:off x="0" y="2375017"/>
          <a:ext cx="102108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1236085"/>
              <a:satOff val="6569"/>
              <a:lumOff val="135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F3208F-45D6-43B3-B547-E9E5678D8DFC}">
      <dsp:nvSpPr>
        <dsp:cNvPr id="0" name=""/>
        <dsp:cNvSpPr/>
      </dsp:nvSpPr>
      <dsp:spPr>
        <a:xfrm>
          <a:off x="510540" y="2050297"/>
          <a:ext cx="7147560" cy="649440"/>
        </a:xfrm>
        <a:prstGeom prst="roundRect">
          <a:avLst/>
        </a:prstGeom>
        <a:solidFill>
          <a:schemeClr val="accent5">
            <a:hueOff val="1236085"/>
            <a:satOff val="6569"/>
            <a:lumOff val="135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161" tIns="0" rIns="270161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baseline="0"/>
            <a:t>Increase RSV, Flu, Covid</a:t>
          </a:r>
          <a:endParaRPr lang="en-US" sz="2200" kern="1200"/>
        </a:p>
      </dsp:txBody>
      <dsp:txXfrm>
        <a:off x="542243" y="2082000"/>
        <a:ext cx="7084154" cy="586034"/>
      </dsp:txXfrm>
    </dsp:sp>
    <dsp:sp modelId="{E96D09BC-F727-4709-9E98-4404FD9DF0BE}">
      <dsp:nvSpPr>
        <dsp:cNvPr id="0" name=""/>
        <dsp:cNvSpPr/>
      </dsp:nvSpPr>
      <dsp:spPr>
        <a:xfrm>
          <a:off x="0" y="3372938"/>
          <a:ext cx="102108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1854127"/>
              <a:satOff val="9853"/>
              <a:lumOff val="203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15737A-67E9-4EF7-93E1-E2A2A4987AB0}">
      <dsp:nvSpPr>
        <dsp:cNvPr id="0" name=""/>
        <dsp:cNvSpPr/>
      </dsp:nvSpPr>
      <dsp:spPr>
        <a:xfrm>
          <a:off x="510540" y="3048218"/>
          <a:ext cx="7147560" cy="649440"/>
        </a:xfrm>
        <a:prstGeom prst="roundRect">
          <a:avLst/>
        </a:prstGeom>
        <a:solidFill>
          <a:schemeClr val="accent5">
            <a:hueOff val="1854127"/>
            <a:satOff val="9853"/>
            <a:lumOff val="203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161" tIns="0" rIns="270161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baseline="0"/>
            <a:t>Statewide shortage of pediatric beds</a:t>
          </a:r>
          <a:endParaRPr lang="en-US" sz="2200" kern="1200"/>
        </a:p>
      </dsp:txBody>
      <dsp:txXfrm>
        <a:off x="542243" y="3079921"/>
        <a:ext cx="7084154" cy="5860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E7AF70-0332-4D84-BC8E-D9346249628C}">
      <dsp:nvSpPr>
        <dsp:cNvPr id="0" name=""/>
        <dsp:cNvSpPr/>
      </dsp:nvSpPr>
      <dsp:spPr>
        <a:xfrm>
          <a:off x="0" y="119736"/>
          <a:ext cx="6180513" cy="235199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baseline="0"/>
            <a:t>Covid cases doubling statewide</a:t>
          </a:r>
          <a:endParaRPr lang="en-US" sz="4300" kern="1200"/>
        </a:p>
      </dsp:txBody>
      <dsp:txXfrm>
        <a:off x="114815" y="234551"/>
        <a:ext cx="5950883" cy="2122362"/>
      </dsp:txXfrm>
    </dsp:sp>
    <dsp:sp modelId="{219C383D-8BCE-4B43-8827-A4231B09F486}">
      <dsp:nvSpPr>
        <dsp:cNvPr id="0" name=""/>
        <dsp:cNvSpPr/>
      </dsp:nvSpPr>
      <dsp:spPr>
        <a:xfrm>
          <a:off x="0" y="2595569"/>
          <a:ext cx="6180513" cy="2351992"/>
        </a:xfrm>
        <a:prstGeom prst="roundRect">
          <a:avLst/>
        </a:prstGeom>
        <a:solidFill>
          <a:schemeClr val="accent2">
            <a:hueOff val="1876031"/>
            <a:satOff val="34180"/>
            <a:lumOff val="74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baseline="0"/>
            <a:t>Combination of other illness could create hospital bed shortage</a:t>
          </a:r>
          <a:endParaRPr lang="en-US" sz="4300" kern="1200"/>
        </a:p>
      </dsp:txBody>
      <dsp:txXfrm>
        <a:off x="114815" y="2710384"/>
        <a:ext cx="5950883" cy="2122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C026C9-4C52-4B60-A858-A50E4BE56D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60113-35DB-4BB4-9269-631D6FEB5E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0D272-305C-421E-A9EF-95D63D599B42}" type="datetimeFigureOut">
              <a:rPr lang="en-US" smtClean="0"/>
              <a:t>12/13/2022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0E5BB-A291-4B94-8433-B9D3F16854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57D678-038E-42A6-961E-EAB034DB47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E7DFA-63CC-4ED7-B30E-ACF88B4B8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91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16E63-7886-43BC-8DD4-4F14C3DD7360}" type="datetimeFigureOut">
              <a:rPr lang="en-US" smtClean="0"/>
              <a:t>12/13/2022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C5307-140F-447F-BCBA-BB92E3A290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5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4FD2957-8595-499F-896A-E9A0888D0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44A184-010C-483F-8B5A-3D1E7E6EF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81153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82A2E2-E6DD-4321-B03A-F6C071C1B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4" y="753034"/>
            <a:ext cx="6815446" cy="3887390"/>
          </a:xfrm>
        </p:spPr>
        <p:txBody>
          <a:bodyPr anchor="t">
            <a:normAutofit/>
          </a:bodyPr>
          <a:lstStyle>
            <a:lvl1pPr>
              <a:defRPr sz="8500" spc="-2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21B6D9B-E3FB-48D2-A477-5B73E2216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4640424"/>
            <a:ext cx="6437555" cy="1303176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38823550-6B12-4BFD-9C91-668B623E353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13533" y="0"/>
            <a:ext cx="4082983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370622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5F516FD-E4AF-4BA2-902A-DA4674655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F0F480-E13D-4322-ADF4-56769DC5AF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9680" y="190500"/>
            <a:ext cx="10036292" cy="773776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7F0BA818-CA3B-46FD-9A79-7BDC1D9CA7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9243" y="1764139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4EAD007E-B9BB-4C9F-BDC8-127A77F0F9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09243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9ECBA1DE-781A-4AA7-86CA-0EBE52A9B4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7467" y="1764031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53A9CA10-3BBC-41E7-A34E-C6CCFEC8205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7467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F3D4E9-1171-434D-AA71-EA27F72E0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A29A0D-15CB-4460-9435-7E7D6453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B6F95C2-7834-44D3-B93B-79D944E1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36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E97352E-C52D-43BE-BCE2-2D71FE035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2051A8D-592F-40C1-A65D-E1F17B07C9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9600" y="183988"/>
            <a:ext cx="9406372" cy="803380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30">
            <a:extLst>
              <a:ext uri="{FF2B5EF4-FFF2-40B4-BE49-F238E27FC236}">
                <a16:creationId xmlns:a16="http://schemas.microsoft.com/office/drawing/2014/main" id="{CF4C4703-C9D4-483C-8E41-17BB7193D0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1300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7393281D-B77A-4BB8-A3E2-49E0F1259DA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11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6B205DED-723B-48E3-AE9F-556696225C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2317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77D63D24-8466-44F3-898F-5CBC42C768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32317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30">
            <a:extLst>
              <a:ext uri="{FF2B5EF4-FFF2-40B4-BE49-F238E27FC236}">
                <a16:creationId xmlns:a16="http://schemas.microsoft.com/office/drawing/2014/main" id="{F600D1D1-B6A8-4A4E-BC6A-897FE089CB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25393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205F643-67E9-4E41-A65F-163C816090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253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0EF04CC-F1B1-495C-BA2F-F28A5D97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57B66A6-EBC5-4A75-B938-7148B7A126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3DD707-C769-4868-9B2F-1BF7ABBC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980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4716EF3-1422-48C0-BC49-14FAC3550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2AAFDE-CB45-46CA-8961-8133FCA5F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07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209C30D-AB58-482B-B553-F71367094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264" y="776941"/>
            <a:ext cx="3209008" cy="5166659"/>
          </a:xfrm>
        </p:spPr>
        <p:txBody>
          <a:bodyPr anchor="b"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946F5EF-2C45-4A87-A1DD-BD2A6FB91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37490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B1A8891C-A2D4-4238-ABCE-62AB3A9121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76700" y="0"/>
            <a:ext cx="4038600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7B51DFB6-C977-4551-BE38-57688D7FF0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115300" y="0"/>
            <a:ext cx="4076701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DFCFAED4-0A56-424D-BF74-4051B0BDA9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4100" y="3841750"/>
            <a:ext cx="6599238" cy="229608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188F17E-DD3B-4CCC-957F-5A691448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A0235C7-971D-4E52-B991-EFA44A9A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4D815C-8BF3-4ECF-A945-A2A7C2983AF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367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3698AF-A86A-4D69-8272-76C9C191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9E2DC86-4009-449C-8F4E-779A8C76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45" y="365124"/>
            <a:ext cx="9523655" cy="1501327"/>
          </a:xfrm>
        </p:spPr>
        <p:txBody>
          <a:bodyPr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671630E1-6506-4E93-BB6A-0604E0D0493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2286000"/>
            <a:ext cx="5067300" cy="4572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BAB65B-02AF-4992-85D0-8E98AB1B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E115BC-4A4C-4385-82D5-106D1FAC3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9887" y="2899186"/>
            <a:ext cx="5610113" cy="3284359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D3EB2B-80EF-4DC6-B2B6-F4B56844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DC3E33A-8A0A-4767-A4D9-CD895637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6D940D-6D44-4DF9-9322-B4B11F7EDCD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993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6EB31F-C5DF-49FF-8DEA-86AC0C1860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7086599" cy="453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CFE912F-46EC-49B0-9C9A-DE9CBDF9F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5" y="753035"/>
            <a:ext cx="5945393" cy="2366683"/>
          </a:xfrm>
        </p:spPr>
        <p:txBody>
          <a:bodyPr>
            <a:normAutofit/>
          </a:bodyPr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sz="6000"/>
              <a:t>Click to edit Master title style</a:t>
            </a:r>
            <a:endParaRPr lang="en-US" sz="60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BF32D81-1E24-45B8-A09D-EEAD404D8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3075868"/>
            <a:ext cx="5945393" cy="110833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F9C7900-0694-4FDF-B29C-24016C0B9C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4533900"/>
            <a:ext cx="7086598" cy="232410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2F1BABA-5C8C-4693-BD5A-974A17112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D71BA6F2-2182-4910-8DA6-71E5AB27458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086600" y="0"/>
            <a:ext cx="5105400" cy="45339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83DCD7D2-7B94-48E9-9DCA-E72E1BCE437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086598" y="4533900"/>
            <a:ext cx="5105402" cy="23241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4253B29-520A-4014-A821-4F52F57C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6B60DEE-1456-46C0-A3E5-4CAF3E12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722F022-211C-4882-844C-086FEA6806AA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840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4F4DD58-525D-4728-A769-9F38711D5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1F862FE-7A72-432B-9888-FB389D35BD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8" y="875030"/>
            <a:ext cx="2384425" cy="506857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256B58A-EC2F-48AB-BF2D-AB678AF0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33DA1-34CB-434E-99AF-EA31D28A194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302000" y="876300"/>
            <a:ext cx="8607425" cy="474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B48D9BB-04DF-4542-8DF6-C4C78753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22742E1-6009-4FFB-A391-37B987F5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21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3FEABB-56CC-491D-830B-02C0466DA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F3EF5A-453C-4D68-BA86-2FB1DE61C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7" y="996950"/>
            <a:ext cx="2384425" cy="494665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21BA0-41E1-404D-9063-DF281D18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1CEA4-8F84-4893-8A45-28DB0AE2068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2650" y="996950"/>
            <a:ext cx="8367713" cy="45450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99D2EA6-8453-4240-88D1-460E269D88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2DD4984-9B40-488F-B903-2E0419551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75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AD3C5B21-C400-4C50-8684-59543CDC43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2" y="0"/>
            <a:ext cx="12192000" cy="6858000"/>
          </a:xfr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F81B040C-8943-4433-BFE9-AFB1F7C9E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7636" y="-2"/>
            <a:ext cx="11014364" cy="4100947"/>
          </a:xfrm>
          <a:gradFill>
            <a:gsLst>
              <a:gs pos="77000">
                <a:srgbClr val="000000">
                  <a:alpha val="30000"/>
                </a:srgbClr>
              </a:gs>
              <a:gs pos="38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2000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rIns="731520">
            <a:normAutofit/>
          </a:bodyPr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741A6711-44B3-4723-90E5-802B2DBD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1963" y="4089656"/>
            <a:ext cx="8950035" cy="2796566"/>
          </a:xfrm>
          <a:gradFill>
            <a:gsLst>
              <a:gs pos="77000">
                <a:srgbClr val="000000">
                  <a:alpha val="30000"/>
                </a:srgbClr>
              </a:gs>
              <a:gs pos="33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tIns="640080" rIns="731520" anchor="t">
            <a:normAutofit/>
          </a:bodyPr>
          <a:lstStyle>
            <a:lvl1pPr marL="0" indent="0" algn="r">
              <a:buNone/>
              <a:defRPr sz="2800" b="1" baseline="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subtitle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79A2161-66FE-4C11-AD83-5824307CB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91399727-F37D-4748-90E8-B5B6F5312F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B9DE4FD1-0950-4A6A-8167-F0E9C622D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D6D940D-6D44-4DF9-9322-B4B11F7EDCD0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704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A42DEE-636F-4A79-B56A-5AF989E1F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75C9195-04C9-4D9A-B613-44A5F5900D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2983" y="194783"/>
            <a:ext cx="9421177" cy="769493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5A662A-E279-494E-8389-ADC6E870E38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31863" y="1695450"/>
            <a:ext cx="10328275" cy="4314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420B3F9-9DEF-4500-91D7-25F0B5E9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E504E9-EAD2-4BE5-9736-CED43FF245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EB613-AF5E-423F-A78B-94F856BF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199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F922A0-5527-4314-A2EA-E5CF34EF9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6EC4CB6-956E-48EB-86AC-B40D89D742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0759" y="194783"/>
            <a:ext cx="10022841" cy="760892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3FA4250-BD33-40AE-934A-A473029C5CA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46112" y="1560513"/>
            <a:ext cx="10899776" cy="43418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71E7CA1-3FAA-4961-8BAC-93AB2EF6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0CC547-8B7E-4C4B-9B2A-04BD498A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4245B-9DC4-457D-AB68-8E3BBB85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090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E30A8-0D9C-47BB-8249-8A2EEEFC7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365124"/>
            <a:ext cx="10552176" cy="1499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93687-61FE-460F-A66F-4DF17994F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9224" y="1984248"/>
            <a:ext cx="10552176" cy="4197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E1FFB-7673-4E75-9B5C-5572E2B06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13448" y="6355080"/>
            <a:ext cx="4352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4B9AF-F93C-43E8-8E68-3B700825C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168" y="6356350"/>
            <a:ext cx="4837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z="1050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739F7-0AE5-4677-8957-9961D67C1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5992" y="6356350"/>
            <a:ext cx="630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0D4885A8-DDA8-4FCF-AB25-DA8F78EC75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4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 spc="-2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8D150CF-F888-48EA-89E8-311ED5E91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4" y="753034"/>
            <a:ext cx="6815446" cy="3887390"/>
          </a:xfrm>
        </p:spPr>
        <p:txBody>
          <a:bodyPr/>
          <a:lstStyle/>
          <a:p>
            <a:r>
              <a:rPr lang="en-US" dirty="0"/>
              <a:t>Covid-19 Update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6BBE0348-1527-4055-BA8A-E27542227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4640424"/>
            <a:ext cx="6437555" cy="1303176"/>
          </a:xfrm>
        </p:spPr>
        <p:txBody>
          <a:bodyPr/>
          <a:lstStyle/>
          <a:p>
            <a:r>
              <a:rPr lang="en-US" dirty="0"/>
              <a:t>December 13, 2022</a:t>
            </a:r>
          </a:p>
        </p:txBody>
      </p:sp>
      <p:pic>
        <p:nvPicPr>
          <p:cNvPr id="5" name="Picture Placeholder 4" descr="A picture containing mountain, sky, outdoor, nature, sunrise ">
            <a:extLst>
              <a:ext uri="{FF2B5EF4-FFF2-40B4-BE49-F238E27FC236}">
                <a16:creationId xmlns:a16="http://schemas.microsoft.com/office/drawing/2014/main" id="{A33E67C0-6C95-48DB-97CC-8CE8D36C05F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13533" y="0"/>
            <a:ext cx="4082983" cy="6858000"/>
          </a:xfrm>
        </p:spPr>
      </p:pic>
    </p:spTree>
    <p:extLst>
      <p:ext uri="{BB962C8B-B14F-4D97-AF65-F5344CB8AC3E}">
        <p14:creationId xmlns:p14="http://schemas.microsoft.com/office/powerpoint/2010/main" val="2720718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490788-4690-498C-A434-9C54A4908A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405C480-D9A6-4C41-B663-0292654D6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7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5F8FA2-693B-C214-7A8A-D5D94FFEB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162" y="465512"/>
            <a:ext cx="3158836" cy="547808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pc="-40">
                <a:solidFill>
                  <a:srgbClr val="FFFFFF"/>
                </a:solidFill>
              </a:rPr>
              <a:t>Contact Tracing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D63CED-C279-A037-FDB0-A0E0D5BF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1BFC7-2F8E-09CC-941E-93849B867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b="0" i="0" u="none" strike="noStrike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C9B63B12-0DFD-3551-9CBC-BA09950F2F7A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799105671"/>
              </p:ext>
            </p:extLst>
          </p:nvPr>
        </p:nvGraphicFramePr>
        <p:xfrm>
          <a:off x="5020886" y="876300"/>
          <a:ext cx="6180513" cy="5067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6509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1">
            <a:extLst>
              <a:ext uri="{FF2B5EF4-FFF2-40B4-BE49-F238E27FC236}">
                <a16:creationId xmlns:a16="http://schemas.microsoft.com/office/drawing/2014/main" id="{352D3BCF-5FFD-4370-BBC0-949A4CAEC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5AF7891E-857B-435C-B27A-FAA12E672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8D5A18-7DD5-66DB-1712-4BD77E7FD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599" y="190500"/>
            <a:ext cx="10336013" cy="77377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2800" spc="-40">
                <a:solidFill>
                  <a:srgbClr val="FFFFFF"/>
                </a:solidFill>
              </a:rPr>
              <a:t>Testing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B9590-DECB-3233-B174-80D0917F1A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DB9F0-E905-8D88-7C75-9878018AE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b="0" i="0" u="none" strike="noStrike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graphicFrame>
        <p:nvGraphicFramePr>
          <p:cNvPr id="18" name="Content Placeholder 3">
            <a:extLst>
              <a:ext uri="{FF2B5EF4-FFF2-40B4-BE49-F238E27FC236}">
                <a16:creationId xmlns:a16="http://schemas.microsoft.com/office/drawing/2014/main" id="{525B30CD-DAD5-E096-74EC-097BDE1049BC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994177694"/>
              </p:ext>
            </p:extLst>
          </p:nvPr>
        </p:nvGraphicFramePr>
        <p:xfrm>
          <a:off x="649288" y="1984375"/>
          <a:ext cx="10552112" cy="419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5637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D31B964-EFBE-40AB-A92C-D2B93D0B8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38FF78-8637-4874-BB33-692559E58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77D2C-3B72-F82F-7953-033C80BF5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190501"/>
            <a:ext cx="10553700" cy="7904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spc="-40">
                <a:solidFill>
                  <a:srgbClr val="FFFFFF"/>
                </a:solidFill>
              </a:rPr>
              <a:t>Test to Treat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B3C47-AB10-820E-9119-5BC3F476C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b="0" i="0" u="none" strike="noStrike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51E1D8E1-D7C0-F49A-00A0-F17DED68A518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042411063"/>
              </p:ext>
            </p:extLst>
          </p:nvPr>
        </p:nvGraphicFramePr>
        <p:xfrm>
          <a:off x="977438" y="1961804"/>
          <a:ext cx="10210800" cy="3981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5051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D31B964-EFBE-40AB-A92C-D2B93D0B8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38FF78-8637-4874-BB33-692559E58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A15463-74C3-E11E-1D83-0A3699B33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190501"/>
            <a:ext cx="10553700" cy="7904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spc="-40">
                <a:solidFill>
                  <a:srgbClr val="FFFFFF"/>
                </a:solidFill>
              </a:rPr>
              <a:t>Hospital Status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7D9A17-6281-2F7E-9C55-5FEB48C011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22953-1681-1E60-8B55-418D9D080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b="0" i="0" u="none" strike="noStrike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19EAF7A4-71A9-EA44-35F3-AA2F9A56EDF3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347727856"/>
              </p:ext>
            </p:extLst>
          </p:nvPr>
        </p:nvGraphicFramePr>
        <p:xfrm>
          <a:off x="977438" y="1961804"/>
          <a:ext cx="10210800" cy="3981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8307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490788-4690-498C-A434-9C54A4908A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405C480-D9A6-4C41-B663-0292654D6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7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BE0EB9-96D0-042B-2DCE-9936553B0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162" y="465512"/>
            <a:ext cx="3158836" cy="547808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100" spc="-40">
                <a:solidFill>
                  <a:srgbClr val="FFFFFF"/>
                </a:solidFill>
              </a:rPr>
              <a:t>Anticipated Surge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9FEABF-0890-6C9F-8EC3-D607A277D4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54958-C332-DA32-474C-C370E3F8F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b="0" i="0" u="none" strike="noStrike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3FF7ED75-6B22-1AF1-9662-41318AC33CA1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225371394"/>
              </p:ext>
            </p:extLst>
          </p:nvPr>
        </p:nvGraphicFramePr>
        <p:xfrm>
          <a:off x="5020886" y="876300"/>
          <a:ext cx="6180513" cy="5067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6164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444F002-C8AA-44FD-B24A-768D0CBA2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0A6460-D209-41A0-A5A9-3D7CE6461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62C15C-1CB2-0B46-CD33-C977279D6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467958"/>
            <a:ext cx="9341031" cy="142000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pc="-40">
                <a:solidFill>
                  <a:srgbClr val="FFFFFF"/>
                </a:solidFill>
              </a:rPr>
              <a:t>Recent Recognition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2E47F5-0FC7-7D4A-8085-1F869470DE9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7700" y="2802367"/>
            <a:ext cx="10655301" cy="33671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/>
              <a:t>Highest vaccination rate in region</a:t>
            </a:r>
          </a:p>
          <a:p>
            <a:r>
              <a:rPr lang="en-US" sz="2800"/>
              <a:t>Region includes: </a:t>
            </a:r>
            <a:r>
              <a:rPr lang="en-US" sz="2800">
                <a:effectLst/>
              </a:rPr>
              <a:t>Alpine, Amador, Calaveras, Inyo, Mariposa, Mono &amp; Tuolumne</a:t>
            </a:r>
          </a:p>
          <a:p>
            <a:r>
              <a:rPr lang="en-US" sz="2800"/>
              <a:t>Bivalent percentage:</a:t>
            </a:r>
          </a:p>
          <a:p>
            <a:pPr lvl="1"/>
            <a:r>
              <a:rPr lang="en-US" sz="2800"/>
              <a:t>13.6 Statewide</a:t>
            </a:r>
          </a:p>
          <a:p>
            <a:pPr lvl="1"/>
            <a:r>
              <a:rPr lang="en-US" sz="2800"/>
              <a:t>12.4% Mono County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56907-30C7-B448-3505-57E71A31A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b="0" i="0" u="none" strike="noStrike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15210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39055A8-6754-4F27-8010-BF142982DD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2893C0A-AB3B-421A-8E3A-2E6AB9DDB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7380F2-7498-405F-B652-B2624F9BC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1153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AB4C3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98836C-FEE8-9F8E-39C7-2E61E4835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45" y="753035"/>
            <a:ext cx="6650915" cy="378086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8800" spc="-40">
                <a:solidFill>
                  <a:srgbClr val="FFFFFF"/>
                </a:solidFill>
              </a:rPr>
              <a:t>Questions</a:t>
            </a:r>
          </a:p>
        </p:txBody>
      </p:sp>
      <p:pic>
        <p:nvPicPr>
          <p:cNvPr id="10" name="Graphic 9" descr="Help">
            <a:extLst>
              <a:ext uri="{FF2B5EF4-FFF2-40B4-BE49-F238E27FC236}">
                <a16:creationId xmlns:a16="http://schemas.microsoft.com/office/drawing/2014/main" id="{0AF48FAA-0EBD-A425-BEC4-23BFFAE98D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71643" y="1716776"/>
            <a:ext cx="3344437" cy="3344437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533DE-3202-2028-9EC5-FC77A3BFCE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2AC1A-C524-5262-CD41-CDA0D908A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0674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FF41C-6E7F-700A-FB8C-DD5EA4E6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88" y="875030"/>
            <a:ext cx="2384425" cy="3484699"/>
          </a:xfrm>
        </p:spPr>
        <p:txBody>
          <a:bodyPr>
            <a:normAutofit fontScale="90000"/>
          </a:bodyPr>
          <a:lstStyle/>
          <a:p>
            <a:br>
              <a:rPr lang="en-US" sz="3500" dirty="0"/>
            </a:br>
            <a:br>
              <a:rPr lang="en-US" sz="3500" dirty="0"/>
            </a:br>
            <a:r>
              <a:rPr lang="en-US" sz="3500" dirty="0"/>
              <a:t>Reported Covid-19 Cases in Mono County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7B0F7D-381E-01DC-CA18-A9D2C12E23C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302000" y="876300"/>
            <a:ext cx="8607425" cy="2356757"/>
          </a:xfrm>
        </p:spPr>
        <p:txBody>
          <a:bodyPr/>
          <a:lstStyle/>
          <a:p>
            <a:r>
              <a:rPr lang="en-US" dirty="0"/>
              <a:t>Covid positives are massively underreported right now due to use of home antigen testing</a:t>
            </a:r>
          </a:p>
          <a:p>
            <a:r>
              <a:rPr lang="en-US" dirty="0"/>
              <a:t>Wastewater Surveillance Data much more useful </a:t>
            </a:r>
          </a:p>
          <a:p>
            <a:pPr lvl="1"/>
            <a:r>
              <a:rPr lang="en-US" dirty="0"/>
              <a:t>Some counties in CA reporting circulating Covid-19 levels equal to or higher than the Omicron surge in Jan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B0587-9F77-FF58-571D-862606E94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CD8005-202A-DCCE-7513-3E45070A5A6F}"/>
              </a:ext>
            </a:extLst>
          </p:cNvPr>
          <p:cNvSpPr txBox="1"/>
          <p:nvPr/>
        </p:nvSpPr>
        <p:spPr>
          <a:xfrm>
            <a:off x="5666014" y="3429000"/>
            <a:ext cx="530678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/>
              <a:t>Week of 11/13: </a:t>
            </a:r>
            <a:r>
              <a:rPr lang="en-US" sz="3000" b="1" i="1" dirty="0">
                <a:solidFill>
                  <a:srgbClr val="FF0000"/>
                </a:solidFill>
              </a:rPr>
              <a:t>14</a:t>
            </a:r>
          </a:p>
          <a:p>
            <a:r>
              <a:rPr lang="en-US" sz="3000" i="1" dirty="0"/>
              <a:t>Week of 11/20: </a:t>
            </a:r>
            <a:r>
              <a:rPr lang="en-US" sz="3000" b="1" i="1" dirty="0">
                <a:solidFill>
                  <a:srgbClr val="FF0000"/>
                </a:solidFill>
              </a:rPr>
              <a:t>16</a:t>
            </a:r>
          </a:p>
          <a:p>
            <a:r>
              <a:rPr lang="en-US" sz="3000" i="1" dirty="0"/>
              <a:t>Week of 11/27: </a:t>
            </a:r>
            <a:r>
              <a:rPr lang="en-US" sz="3000" b="1" i="1" dirty="0">
                <a:solidFill>
                  <a:srgbClr val="FF0000"/>
                </a:solidFill>
              </a:rPr>
              <a:t>17</a:t>
            </a:r>
          </a:p>
          <a:p>
            <a:r>
              <a:rPr lang="en-US" sz="3000" i="1" dirty="0"/>
              <a:t>Week of 12/4: </a:t>
            </a:r>
            <a:r>
              <a:rPr lang="en-US" sz="3000" b="1" i="1" dirty="0">
                <a:solidFill>
                  <a:srgbClr val="FF0000"/>
                </a:solidFill>
              </a:rPr>
              <a:t>13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69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2D422A9-E718-40DD-B53E-04D760643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0A6460-D209-41A0-A5A9-3D7CE6461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A0D348-1F83-8AC4-6283-0F6F33A8D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" y="274321"/>
            <a:ext cx="11795760" cy="60198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2200" b="1" dirty="0">
                <a:solidFill>
                  <a:schemeClr val="bg1"/>
                </a:solidFill>
              </a:rPr>
              <a:t>Total positive cases (PCR Conf): 3238 </a:t>
            </a:r>
            <a:r>
              <a:rPr lang="en-US" sz="2200" b="1" u="sng" dirty="0">
                <a:solidFill>
                  <a:schemeClr val="bg1"/>
                </a:solidFill>
              </a:rPr>
              <a:t>Positivity rate: </a:t>
            </a:r>
            <a:r>
              <a:rPr lang="en-US" sz="2200" u="sng" dirty="0">
                <a:solidFill>
                  <a:srgbClr val="FF0000"/>
                </a:solidFill>
              </a:rPr>
              <a:t>5</a:t>
            </a:r>
            <a:r>
              <a:rPr lang="en-US" sz="2200" b="1" u="sng" dirty="0">
                <a:solidFill>
                  <a:srgbClr val="FF0000"/>
                </a:solidFill>
              </a:rPr>
              <a:t>.1%</a:t>
            </a:r>
            <a:r>
              <a:rPr lang="en-US" sz="2200" b="1" u="sng" dirty="0">
                <a:solidFill>
                  <a:schemeClr val="bg1"/>
                </a:solidFill>
              </a:rPr>
              <a:t>/ </a:t>
            </a:r>
            <a:r>
              <a:rPr lang="en-US" sz="2200" u="sng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Case Rate/100,000: </a:t>
            </a:r>
            <a:r>
              <a:rPr lang="en-US" sz="2200" u="sng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13.3</a:t>
            </a:r>
            <a:br>
              <a:rPr lang="en-US" sz="2200" b="1" u="sng" dirty="0">
                <a:solidFill>
                  <a:srgbClr val="FF0000"/>
                </a:solidFill>
                <a:highlight>
                  <a:srgbClr val="FFFF00"/>
                </a:highlight>
              </a:rPr>
            </a:br>
            <a:endParaRPr lang="en-US" sz="2200" spc="-40" dirty="0">
              <a:solidFill>
                <a:srgbClr val="FFFFFF"/>
              </a:solidFill>
            </a:endParaRPr>
          </a:p>
        </p:txBody>
      </p:sp>
      <p:pic>
        <p:nvPicPr>
          <p:cNvPr id="8" name="Content Placeholder 7" descr="Chart&#10;&#10;Description automatically generated">
            <a:extLst>
              <a:ext uri="{FF2B5EF4-FFF2-40B4-BE49-F238E27FC236}">
                <a16:creationId xmlns:a16="http://schemas.microsoft.com/office/drawing/2014/main" id="{B629B4B9-0C90-A20F-0237-DA2A942CD540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162177" y="1219984"/>
            <a:ext cx="11834751" cy="5291131"/>
          </a:xfr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D6D43-FFE3-21AF-4965-C898E40F9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b="0" i="0" u="none" strike="noStrike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08107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43DCD-1026-3844-8896-B583861C4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88" y="875030"/>
            <a:ext cx="2384425" cy="2129427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Population Adjusted Case-Rate per 100,000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77AA6-8F28-93B4-EA6C-44C58DCF3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10" name="Picture 9" descr="Chart, bar chart&#10;&#10;Description automatically generated">
            <a:extLst>
              <a:ext uri="{FF2B5EF4-FFF2-40B4-BE49-F238E27FC236}">
                <a16:creationId xmlns:a16="http://schemas.microsoft.com/office/drawing/2014/main" id="{6589C137-26E1-53E1-060A-8E6F25DAEF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317" y="896165"/>
            <a:ext cx="9060683" cy="430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14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FF41C-6E7F-700A-FB8C-DD5EA4E6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88" y="875030"/>
            <a:ext cx="2384425" cy="3043827"/>
          </a:xfrm>
        </p:spPr>
        <p:txBody>
          <a:bodyPr>
            <a:normAutofit/>
          </a:bodyPr>
          <a:lstStyle/>
          <a:p>
            <a:r>
              <a:rPr lang="en-US" sz="3500" dirty="0"/>
              <a:t>Covid-19, RSV,&amp; Influenza in Mono County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B0587-9F77-FF58-571D-862606E94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9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610074E6-F1D3-B666-2E0B-7097805B41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351" y="875030"/>
            <a:ext cx="8982649" cy="4752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78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2D422A9-E718-40DD-B53E-04D760643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0A6460-D209-41A0-A5A9-3D7CE6461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0BA128-45CA-569B-B9D4-193EA9025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274321"/>
            <a:ext cx="10553700" cy="6019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spc="-40" dirty="0">
                <a:solidFill>
                  <a:srgbClr val="FFFFFF"/>
                </a:solidFill>
              </a:rPr>
              <a:t>CDPH Covid-19 Modeling Forecast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0C444-42B2-E9EF-76C2-4FAB23529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b="0" i="0" u="none" strike="noStrike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8" name="Picture 7" descr="Chart, line chart&#10;&#10;Description automatically generated">
            <a:extLst>
              <a:ext uri="{FF2B5EF4-FFF2-40B4-BE49-F238E27FC236}">
                <a16:creationId xmlns:a16="http://schemas.microsoft.com/office/drawing/2014/main" id="{C7C25919-FCBB-2B40-7B33-D8D6E8C82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78" y="1150467"/>
            <a:ext cx="12045044" cy="525379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462862C-D46A-35A9-D0EB-729F591C4B6E}"/>
              </a:ext>
            </a:extLst>
          </p:cNvPr>
          <p:cNvSpPr txBox="1"/>
          <p:nvPr/>
        </p:nvSpPr>
        <p:spPr>
          <a:xfrm>
            <a:off x="73478" y="6493764"/>
            <a:ext cx="5527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https://calcat.covid19.ca.gov/</a:t>
            </a:r>
            <a:r>
              <a:rPr lang="en-US" sz="1400" dirty="0" err="1"/>
              <a:t>cacovidmodels</a:t>
            </a:r>
            <a:r>
              <a:rPr lang="en-US" sz="14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108382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6490788-4690-498C-A434-9C54A4908A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405C480-D9A6-4C41-B663-0292654D6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7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7D6148B8-9178-02CC-7FE6-E94B8B575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162" y="465512"/>
            <a:ext cx="3158836" cy="547808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 spc="-40">
                <a:solidFill>
                  <a:srgbClr val="FFFFFF"/>
                </a:solidFill>
              </a:rPr>
              <a:t>November Flu/Covid Vaccinations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373FF7-CEEC-4FB5-B143-DF0C03FFF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20XX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2257EAF-1D7C-DC51-643F-AE8DBD931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244D815C-8BF3-4ECF-A945-A2A7C2983AF9}" type="slidenum">
              <a:rPr kumimoji="0" lang="en-US" b="0" i="0" u="none" strike="noStrike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graphicFrame>
        <p:nvGraphicFramePr>
          <p:cNvPr id="19" name="Content Placeholder 9">
            <a:extLst>
              <a:ext uri="{FF2B5EF4-FFF2-40B4-BE49-F238E27FC236}">
                <a16:creationId xmlns:a16="http://schemas.microsoft.com/office/drawing/2014/main" id="{63FC10CB-6FCD-AEA7-0759-E5FAC170EB91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068416198"/>
              </p:ext>
            </p:extLst>
          </p:nvPr>
        </p:nvGraphicFramePr>
        <p:xfrm>
          <a:off x="5020886" y="876300"/>
          <a:ext cx="6180513" cy="5067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6874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6490788-4690-498C-A434-9C54A4908A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405C480-D9A6-4C41-B663-0292654D6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7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E270A3-48A9-ADC1-8D78-5E1BB4CC8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162" y="465512"/>
            <a:ext cx="3158836" cy="547808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 spc="-40">
                <a:solidFill>
                  <a:srgbClr val="FFFFFF"/>
                </a:solidFill>
              </a:rPr>
              <a:t>Total Flu/Covid Vaccinations since September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BF588-23D9-3493-322D-73EBCD08B2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110C-FB27-033E-0323-9FBAB2DAA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b="0" i="0" u="none" strike="noStrike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graphicFrame>
        <p:nvGraphicFramePr>
          <p:cNvPr id="15" name="Content Placeholder 3">
            <a:extLst>
              <a:ext uri="{FF2B5EF4-FFF2-40B4-BE49-F238E27FC236}">
                <a16:creationId xmlns:a16="http://schemas.microsoft.com/office/drawing/2014/main" id="{897C16BF-708C-2B34-2986-D7A14E0CE4E8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242758758"/>
              </p:ext>
            </p:extLst>
          </p:nvPr>
        </p:nvGraphicFramePr>
        <p:xfrm>
          <a:off x="5020886" y="876300"/>
          <a:ext cx="6180513" cy="5067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677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2D422A9-E718-40DD-B53E-04D760643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0A6460-D209-41A0-A5A9-3D7CE6461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62C15C-1CB2-0B46-CD33-C977279D6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274321"/>
            <a:ext cx="10553700" cy="6019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spc="-40" dirty="0">
                <a:solidFill>
                  <a:srgbClr val="FFFFFF"/>
                </a:solidFill>
              </a:rPr>
              <a:t>Bivalent Boosters Efficacy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56907-30C7-B448-3505-57E71A31A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b="0" i="0" u="none" strike="noStrike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0DD915D2-3718-E144-616C-4DE719162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0467"/>
            <a:ext cx="9855594" cy="54332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30CB10-3A9A-10FF-8223-9B2EDC1444C1}"/>
              </a:ext>
            </a:extLst>
          </p:cNvPr>
          <p:cNvSpPr txBox="1"/>
          <p:nvPr/>
        </p:nvSpPr>
        <p:spPr>
          <a:xfrm>
            <a:off x="9759043" y="1665514"/>
            <a:ext cx="24855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Percentages indicate risk of symptomatic Covid. </a:t>
            </a:r>
          </a:p>
          <a:p>
            <a:endParaRPr lang="en-US" dirty="0"/>
          </a:p>
          <a:p>
            <a:r>
              <a:rPr lang="en-US" dirty="0"/>
              <a:t>Takeaway: This study showed that receiving a single bivalent booster significantly reduced risk of symptomatic Covid.  </a:t>
            </a:r>
          </a:p>
        </p:txBody>
      </p:sp>
    </p:spTree>
    <p:extLst>
      <p:ext uri="{BB962C8B-B14F-4D97-AF65-F5344CB8AC3E}">
        <p14:creationId xmlns:p14="http://schemas.microsoft.com/office/powerpoint/2010/main" val="452513040"/>
      </p:ext>
    </p:extLst>
  </p:cSld>
  <p:clrMapOvr>
    <a:masterClrMapping/>
  </p:clrMapOvr>
</p:sld>
</file>

<file path=ppt/theme/theme1.xml><?xml version="1.0" encoding="utf-8"?>
<a:theme xmlns:a="http://schemas.openxmlformats.org/drawingml/2006/main" name="ColorBlockVTI">
  <a:themeElements>
    <a:clrScheme name="ColorBlock Color Scheme">
      <a:dk1>
        <a:sysClr val="windowText" lastClr="000000"/>
      </a:dk1>
      <a:lt1>
        <a:sysClr val="window" lastClr="FFFFFF"/>
      </a:lt1>
      <a:dk2>
        <a:srgbClr val="002044"/>
      </a:dk2>
      <a:lt2>
        <a:srgbClr val="F5F0F3"/>
      </a:lt2>
      <a:accent1>
        <a:srgbClr val="4A41C5"/>
      </a:accent1>
      <a:accent2>
        <a:srgbClr val="37997B"/>
      </a:accent2>
      <a:accent3>
        <a:srgbClr val="17B4DF"/>
      </a:accent3>
      <a:accent4>
        <a:srgbClr val="E69500"/>
      </a:accent4>
      <a:accent5>
        <a:srgbClr val="276D77"/>
      </a:accent5>
      <a:accent6>
        <a:srgbClr val="386ECE"/>
      </a:accent6>
      <a:hlink>
        <a:srgbClr val="AF1DAF"/>
      </a:hlink>
      <a:folHlink>
        <a:srgbClr val="FE5C68"/>
      </a:folHlink>
    </a:clrScheme>
    <a:fontScheme name="Custom 1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BlockVTI" id="{733CB85B-8F47-42FB-9326-9FF507018D27}" vid="{069BD9C2-DF61-4F2B-A577-A59C7FC2FF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6daae3-fb86-4882-8815-4a2bd42d9825" xsi:nil="true"/>
    <lcf76f155ced4ddcb4097134ff3c332f xmlns="0db104f0-686a-4e3f-89e8-098cf33bd8b9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EB3D62672F234DACF57AAEF929515C" ma:contentTypeVersion="12" ma:contentTypeDescription="Create a new document." ma:contentTypeScope="" ma:versionID="adbb4bc3987d239b4373eca6225b398c">
  <xsd:schema xmlns:xsd="http://www.w3.org/2001/XMLSchema" xmlns:xs="http://www.w3.org/2001/XMLSchema" xmlns:p="http://schemas.microsoft.com/office/2006/metadata/properties" xmlns:ns2="0db104f0-686a-4e3f-89e8-098cf33bd8b9" xmlns:ns3="576daae3-fb86-4882-8815-4a2bd42d9825" targetNamespace="http://schemas.microsoft.com/office/2006/metadata/properties" ma:root="true" ma:fieldsID="7e18736da585dce5589d2e10452ec817" ns2:_="" ns3:_="">
    <xsd:import namespace="0db104f0-686a-4e3f-89e8-098cf33bd8b9"/>
    <xsd:import namespace="576daae3-fb86-4882-8815-4a2bd42d98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b104f0-686a-4e3f-89e8-098cf33bd8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1564444-4256-4d2b-9f9e-dfa6a9e9503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6daae3-fb86-4882-8815-4a2bd42d982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f001fb4-0ad3-4a00-9a2b-d871dcb8e92c}" ma:internalName="TaxCatchAll" ma:showField="CatchAllData" ma:web="576daae3-fb86-4882-8815-4a2bd42d98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757C30-AE9A-4680-90EB-19D282EC2B7C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4B776DF9-3267-41E9-B410-03564F0AB585}"/>
</file>

<file path=customXml/itemProps3.xml><?xml version="1.0" encoding="utf-8"?>
<ds:datastoreItem xmlns:ds="http://schemas.openxmlformats.org/officeDocument/2006/customXml" ds:itemID="{A5CCB28C-7D26-4A36-9CFC-D739C28F3D18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{6E51F232-E7BD-47EF-9FA7-1516D8855AE7}tf89117832_win32</Template>
  <TotalTime>7348</TotalTime>
  <Words>335</Words>
  <Application>Microsoft Office PowerPoint</Application>
  <PresentationFormat>Widescreen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Avenir Next LT Pro</vt:lpstr>
      <vt:lpstr>Calibri</vt:lpstr>
      <vt:lpstr>ColorBlockVTI</vt:lpstr>
      <vt:lpstr>Covid-19 Update</vt:lpstr>
      <vt:lpstr>  Reported Covid-19 Cases in Mono County</vt:lpstr>
      <vt:lpstr>Total positive cases (PCR Conf): 3238 Positivity rate: 5.1%/ Case Rate/100,000: 13.3 </vt:lpstr>
      <vt:lpstr>Population Adjusted Case-Rate per 100,000</vt:lpstr>
      <vt:lpstr>Covid-19, RSV,&amp; Influenza in Mono County</vt:lpstr>
      <vt:lpstr>CDPH Covid-19 Modeling Forecast</vt:lpstr>
      <vt:lpstr>November Flu/Covid Vaccinations</vt:lpstr>
      <vt:lpstr>Total Flu/Covid Vaccinations since September</vt:lpstr>
      <vt:lpstr>Bivalent Boosters Efficacy</vt:lpstr>
      <vt:lpstr>Contact Tracing</vt:lpstr>
      <vt:lpstr>Testing</vt:lpstr>
      <vt:lpstr>Test to Treat </vt:lpstr>
      <vt:lpstr>Hospital Status</vt:lpstr>
      <vt:lpstr>Anticipated Surge</vt:lpstr>
      <vt:lpstr>Recent Recognition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Update</dc:title>
  <dc:creator>Jennifer Burrows</dc:creator>
  <cp:lastModifiedBy>Danielle Espinosa</cp:lastModifiedBy>
  <cp:revision>12</cp:revision>
  <dcterms:created xsi:type="dcterms:W3CDTF">2022-12-06T23:35:27Z</dcterms:created>
  <dcterms:modified xsi:type="dcterms:W3CDTF">2022-12-13T23:46:39Z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0x010100C5EB3D62672F234DACF57AAEF929515C</vt:lpwstr>
  </property>
</Properties>
</file>